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36E755A-D791-4AB4-913D-95CB3869B8BE}"/>
              </a:ext>
            </a:extLst>
          </p:cNvPr>
          <p:cNvGrpSpPr/>
          <p:nvPr/>
        </p:nvGrpSpPr>
        <p:grpSpPr>
          <a:xfrm>
            <a:off x="730891" y="1305883"/>
            <a:ext cx="2574491" cy="1825505"/>
            <a:chOff x="415158" y="883190"/>
            <a:chExt cx="1584334" cy="1123410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E8E78A48-3486-4E80-886B-0648F00DB150}"/>
                </a:ext>
              </a:extLst>
            </p:cNvPr>
            <p:cNvSpPr/>
            <p:nvPr/>
          </p:nvSpPr>
          <p:spPr bwMode="auto">
            <a:xfrm>
              <a:off x="415158" y="883190"/>
              <a:ext cx="1584334" cy="1123410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196704CF-93D7-4980-976C-2A8BED7C51FE}"/>
                </a:ext>
              </a:extLst>
            </p:cNvPr>
            <p:cNvCxnSpPr>
              <a:cxnSpLocks/>
              <a:stCxn id="3" idx="1"/>
              <a:endCxn id="3" idx="3"/>
            </p:cNvCxnSpPr>
            <p:nvPr/>
          </p:nvCxnSpPr>
          <p:spPr bwMode="auto">
            <a:xfrm>
              <a:off x="415158" y="1444895"/>
              <a:ext cx="1584334" cy="0"/>
            </a:xfrm>
            <a:prstGeom prst="line">
              <a:avLst/>
            </a:prstGeom>
            <a:noFill/>
            <a:ln w="38100" cap="flat" cmpd="sng" algn="ctr">
              <a:solidFill>
                <a:srgbClr val="FFFFF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10B4EF6-9436-4C19-AA1C-1F057D1CDF1B}"/>
                </a:ext>
              </a:extLst>
            </p:cNvPr>
            <p:cNvSpPr/>
            <p:nvPr/>
          </p:nvSpPr>
          <p:spPr bwMode="auto">
            <a:xfrm rot="16200000">
              <a:off x="1404460" y="1044357"/>
              <a:ext cx="460168" cy="720417"/>
            </a:xfrm>
            <a:custGeom>
              <a:avLst/>
              <a:gdLst>
                <a:gd name="connsiteX0" fmla="*/ 282368 w 460168"/>
                <a:gd name="connsiteY0" fmla="*/ 0 h 720417"/>
                <a:gd name="connsiteX1" fmla="*/ 282368 w 460168"/>
                <a:gd name="connsiteY1" fmla="*/ 341590 h 720417"/>
                <a:gd name="connsiteX2" fmla="*/ 140976 w 460168"/>
                <a:gd name="connsiteY2" fmla="*/ 482983 h 720417"/>
                <a:gd name="connsiteX3" fmla="*/ 139901 w 460168"/>
                <a:gd name="connsiteY3" fmla="*/ 482874 h 720417"/>
                <a:gd name="connsiteX4" fmla="*/ 114621 w 460168"/>
                <a:gd name="connsiteY4" fmla="*/ 485311 h 720417"/>
                <a:gd name="connsiteX5" fmla="*/ 8556 w 460168"/>
                <a:gd name="connsiteY5" fmla="*/ 615449 h 720417"/>
                <a:gd name="connsiteX6" fmla="*/ 8556 w 460168"/>
                <a:gd name="connsiteY6" fmla="*/ 720417 h 720417"/>
                <a:gd name="connsiteX7" fmla="*/ 0 w 460168"/>
                <a:gd name="connsiteY7" fmla="*/ 720417 h 720417"/>
                <a:gd name="connsiteX8" fmla="*/ 0 w 460168"/>
                <a:gd name="connsiteY8" fmla="*/ 615449 h 720417"/>
                <a:gd name="connsiteX9" fmla="*/ 141392 w 460168"/>
                <a:gd name="connsiteY9" fmla="*/ 474057 h 720417"/>
                <a:gd name="connsiteX10" fmla="*/ 142467 w 460168"/>
                <a:gd name="connsiteY10" fmla="*/ 474165 h 720417"/>
                <a:gd name="connsiteX11" fmla="*/ 167747 w 460168"/>
                <a:gd name="connsiteY11" fmla="*/ 471728 h 720417"/>
                <a:gd name="connsiteX12" fmla="*/ 273812 w 460168"/>
                <a:gd name="connsiteY12" fmla="*/ 341590 h 720417"/>
                <a:gd name="connsiteX13" fmla="*/ 273812 w 460168"/>
                <a:gd name="connsiteY13" fmla="*/ 0 h 720417"/>
                <a:gd name="connsiteX14" fmla="*/ 460168 w 460168"/>
                <a:gd name="connsiteY14" fmla="*/ 117473 h 720417"/>
                <a:gd name="connsiteX15" fmla="*/ 460168 w 460168"/>
                <a:gd name="connsiteY15" fmla="*/ 459063 h 720417"/>
                <a:gd name="connsiteX16" fmla="*/ 318776 w 460168"/>
                <a:gd name="connsiteY16" fmla="*/ 600456 h 720417"/>
                <a:gd name="connsiteX17" fmla="*/ 317701 w 460168"/>
                <a:gd name="connsiteY17" fmla="*/ 600347 h 720417"/>
                <a:gd name="connsiteX18" fmla="*/ 292421 w 460168"/>
                <a:gd name="connsiteY18" fmla="*/ 602784 h 720417"/>
                <a:gd name="connsiteX19" fmla="*/ 194416 w 460168"/>
                <a:gd name="connsiteY19" fmla="*/ 687249 h 720417"/>
                <a:gd name="connsiteX20" fmla="*/ 188563 w 460168"/>
                <a:gd name="connsiteY20" fmla="*/ 720417 h 720417"/>
                <a:gd name="connsiteX21" fmla="*/ 180325 w 460168"/>
                <a:gd name="connsiteY21" fmla="*/ 720417 h 720417"/>
                <a:gd name="connsiteX22" fmla="*/ 188911 w 460168"/>
                <a:gd name="connsiteY22" fmla="*/ 677886 h 720417"/>
                <a:gd name="connsiteX23" fmla="*/ 319192 w 460168"/>
                <a:gd name="connsiteY23" fmla="*/ 591530 h 720417"/>
                <a:gd name="connsiteX24" fmla="*/ 320267 w 460168"/>
                <a:gd name="connsiteY24" fmla="*/ 591638 h 720417"/>
                <a:gd name="connsiteX25" fmla="*/ 345547 w 460168"/>
                <a:gd name="connsiteY25" fmla="*/ 589201 h 720417"/>
                <a:gd name="connsiteX26" fmla="*/ 451612 w 460168"/>
                <a:gd name="connsiteY26" fmla="*/ 459063 h 720417"/>
                <a:gd name="connsiteX27" fmla="*/ 451612 w 460168"/>
                <a:gd name="connsiteY27" fmla="*/ 117473 h 72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0168" h="720417">
                  <a:moveTo>
                    <a:pt x="282368" y="0"/>
                  </a:moveTo>
                  <a:lnTo>
                    <a:pt x="282368" y="341590"/>
                  </a:lnTo>
                  <a:cubicBezTo>
                    <a:pt x="282368" y="419679"/>
                    <a:pt x="219064" y="482983"/>
                    <a:pt x="140976" y="482983"/>
                  </a:cubicBezTo>
                  <a:lnTo>
                    <a:pt x="139901" y="482874"/>
                  </a:lnTo>
                  <a:lnTo>
                    <a:pt x="114621" y="485311"/>
                  </a:lnTo>
                  <a:cubicBezTo>
                    <a:pt x="54090" y="497698"/>
                    <a:pt x="8556" y="551256"/>
                    <a:pt x="8556" y="615449"/>
                  </a:cubicBezTo>
                  <a:lnTo>
                    <a:pt x="8556" y="720417"/>
                  </a:lnTo>
                  <a:lnTo>
                    <a:pt x="0" y="720417"/>
                  </a:lnTo>
                  <a:lnTo>
                    <a:pt x="0" y="615449"/>
                  </a:lnTo>
                  <a:cubicBezTo>
                    <a:pt x="0" y="537360"/>
                    <a:pt x="63304" y="474057"/>
                    <a:pt x="141392" y="474057"/>
                  </a:cubicBezTo>
                  <a:lnTo>
                    <a:pt x="142467" y="474165"/>
                  </a:lnTo>
                  <a:lnTo>
                    <a:pt x="167747" y="471728"/>
                  </a:lnTo>
                  <a:cubicBezTo>
                    <a:pt x="228278" y="459341"/>
                    <a:pt x="273812" y="405783"/>
                    <a:pt x="273812" y="341590"/>
                  </a:cubicBezTo>
                  <a:cubicBezTo>
                    <a:pt x="273812" y="227727"/>
                    <a:pt x="273812" y="113863"/>
                    <a:pt x="273812" y="0"/>
                  </a:cubicBezTo>
                  <a:close/>
                  <a:moveTo>
                    <a:pt x="460168" y="117473"/>
                  </a:moveTo>
                  <a:lnTo>
                    <a:pt x="460168" y="459063"/>
                  </a:lnTo>
                  <a:cubicBezTo>
                    <a:pt x="460168" y="537152"/>
                    <a:pt x="396864" y="600456"/>
                    <a:pt x="318776" y="600456"/>
                  </a:cubicBezTo>
                  <a:lnTo>
                    <a:pt x="317701" y="600347"/>
                  </a:lnTo>
                  <a:lnTo>
                    <a:pt x="292421" y="602784"/>
                  </a:lnTo>
                  <a:cubicBezTo>
                    <a:pt x="247023" y="612074"/>
                    <a:pt x="210060" y="644523"/>
                    <a:pt x="194416" y="687249"/>
                  </a:cubicBezTo>
                  <a:lnTo>
                    <a:pt x="188563" y="720417"/>
                  </a:lnTo>
                  <a:lnTo>
                    <a:pt x="180325" y="720417"/>
                  </a:lnTo>
                  <a:lnTo>
                    <a:pt x="188911" y="677886"/>
                  </a:lnTo>
                  <a:cubicBezTo>
                    <a:pt x="210376" y="627138"/>
                    <a:pt x="260626" y="591530"/>
                    <a:pt x="319192" y="591530"/>
                  </a:cubicBezTo>
                  <a:lnTo>
                    <a:pt x="320267" y="591638"/>
                  </a:lnTo>
                  <a:lnTo>
                    <a:pt x="345547" y="589201"/>
                  </a:lnTo>
                  <a:cubicBezTo>
                    <a:pt x="406078" y="576814"/>
                    <a:pt x="451612" y="523256"/>
                    <a:pt x="451612" y="459063"/>
                  </a:cubicBezTo>
                  <a:cubicBezTo>
                    <a:pt x="451612" y="345200"/>
                    <a:pt x="451612" y="231336"/>
                    <a:pt x="451612" y="117473"/>
                  </a:cubicBez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4125A5C-F054-4F5F-A3B2-F335F1B61A3A}"/>
                </a:ext>
              </a:extLst>
            </p:cNvPr>
            <p:cNvGrpSpPr/>
            <p:nvPr/>
          </p:nvGrpSpPr>
          <p:grpSpPr>
            <a:xfrm rot="16200000">
              <a:off x="1237788" y="1018332"/>
              <a:ext cx="291860" cy="496744"/>
              <a:chOff x="2673730" y="851790"/>
              <a:chExt cx="830264" cy="1575153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07F3CABD-CCC0-46AF-ABD7-BA7DE66DB354}"/>
                  </a:ext>
                </a:extLst>
              </p:cNvPr>
              <p:cNvGrpSpPr/>
              <p:nvPr/>
            </p:nvGrpSpPr>
            <p:grpSpPr>
              <a:xfrm>
                <a:off x="2720581" y="851790"/>
                <a:ext cx="736824" cy="1575153"/>
                <a:chOff x="7236169" y="2190053"/>
                <a:chExt cx="1252546" cy="2677643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415F3F3A-0DB3-4F97-B962-13FAA0B66717}"/>
                    </a:ext>
                  </a:extLst>
                </p:cNvPr>
                <p:cNvSpPr/>
                <p:nvPr/>
              </p:nvSpPr>
              <p:spPr bwMode="auto">
                <a:xfrm>
                  <a:off x="7236169" y="4598606"/>
                  <a:ext cx="1252546" cy="269090"/>
                </a:xfrm>
                <a:custGeom>
                  <a:avLst/>
                  <a:gdLst>
                    <a:gd name="connsiteX0" fmla="*/ 0 w 1252546"/>
                    <a:gd name="connsiteY0" fmla="*/ 0 h 269090"/>
                    <a:gd name="connsiteX1" fmla="*/ 161140 w 1252546"/>
                    <a:gd name="connsiteY1" fmla="*/ 161140 h 269090"/>
                    <a:gd name="connsiteX2" fmla="*/ 1091406 w 1252546"/>
                    <a:gd name="connsiteY2" fmla="*/ 161140 h 269090"/>
                    <a:gd name="connsiteX3" fmla="*/ 1252546 w 1252546"/>
                    <a:gd name="connsiteY3" fmla="*/ 0 h 269090"/>
                    <a:gd name="connsiteX4" fmla="*/ 1252546 w 1252546"/>
                    <a:gd name="connsiteY4" fmla="*/ 107950 h 269090"/>
                    <a:gd name="connsiteX5" fmla="*/ 1091406 w 1252546"/>
                    <a:gd name="connsiteY5" fmla="*/ 269090 h 269090"/>
                    <a:gd name="connsiteX6" fmla="*/ 161140 w 1252546"/>
                    <a:gd name="connsiteY6" fmla="*/ 269090 h 269090"/>
                    <a:gd name="connsiteX7" fmla="*/ 0 w 1252546"/>
                    <a:gd name="connsiteY7" fmla="*/ 107950 h 269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52546" h="269090">
                      <a:moveTo>
                        <a:pt x="0" y="0"/>
                      </a:moveTo>
                      <a:cubicBezTo>
                        <a:pt x="0" y="88995"/>
                        <a:pt x="72145" y="161140"/>
                        <a:pt x="161140" y="161140"/>
                      </a:cubicBezTo>
                      <a:lnTo>
                        <a:pt x="1091406" y="161140"/>
                      </a:lnTo>
                      <a:cubicBezTo>
                        <a:pt x="1180401" y="161140"/>
                        <a:pt x="1252546" y="88995"/>
                        <a:pt x="1252546" y="0"/>
                      </a:cubicBezTo>
                      <a:lnTo>
                        <a:pt x="1252546" y="107950"/>
                      </a:lnTo>
                      <a:cubicBezTo>
                        <a:pt x="1252546" y="196945"/>
                        <a:pt x="1180401" y="269090"/>
                        <a:pt x="1091406" y="269090"/>
                      </a:cubicBezTo>
                      <a:lnTo>
                        <a:pt x="161140" y="269090"/>
                      </a:lnTo>
                      <a:cubicBezTo>
                        <a:pt x="72145" y="269090"/>
                        <a:pt x="0" y="196945"/>
                        <a:pt x="0" y="1079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ADC7E63B-7ED4-4F88-B8B0-C017FB61A764}"/>
                    </a:ext>
                  </a:extLst>
                </p:cNvPr>
                <p:cNvSpPr/>
                <p:nvPr/>
              </p:nvSpPr>
              <p:spPr bwMode="auto">
                <a:xfrm>
                  <a:off x="7236169" y="2190053"/>
                  <a:ext cx="1252546" cy="432758"/>
                </a:xfrm>
                <a:custGeom>
                  <a:avLst/>
                  <a:gdLst>
                    <a:gd name="connsiteX0" fmla="*/ 432604 w 1252546"/>
                    <a:gd name="connsiteY0" fmla="*/ 0 h 493804"/>
                    <a:gd name="connsiteX1" fmla="*/ 819942 w 1252546"/>
                    <a:gd name="connsiteY1" fmla="*/ 0 h 493804"/>
                    <a:gd name="connsiteX2" fmla="*/ 1252546 w 1252546"/>
                    <a:gd name="connsiteY2" fmla="*/ 432604 h 493804"/>
                    <a:gd name="connsiteX3" fmla="*/ 1252546 w 1252546"/>
                    <a:gd name="connsiteY3" fmla="*/ 493804 h 493804"/>
                    <a:gd name="connsiteX4" fmla="*/ 1231562 w 1252546"/>
                    <a:gd name="connsiteY4" fmla="*/ 455144 h 493804"/>
                    <a:gd name="connsiteX5" fmla="*/ 838488 w 1252546"/>
                    <a:gd name="connsiteY5" fmla="*/ 246148 h 493804"/>
                    <a:gd name="connsiteX6" fmla="*/ 414058 w 1252546"/>
                    <a:gd name="connsiteY6" fmla="*/ 246148 h 493804"/>
                    <a:gd name="connsiteX7" fmla="*/ 20984 w 1252546"/>
                    <a:gd name="connsiteY7" fmla="*/ 455144 h 493804"/>
                    <a:gd name="connsiteX8" fmla="*/ 0 w 1252546"/>
                    <a:gd name="connsiteY8" fmla="*/ 493804 h 493804"/>
                    <a:gd name="connsiteX9" fmla="*/ 0 w 1252546"/>
                    <a:gd name="connsiteY9" fmla="*/ 432604 h 493804"/>
                    <a:gd name="connsiteX10" fmla="*/ 432604 w 1252546"/>
                    <a:gd name="connsiteY10" fmla="*/ 0 h 493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52546" h="493804">
                      <a:moveTo>
                        <a:pt x="432604" y="0"/>
                      </a:moveTo>
                      <a:lnTo>
                        <a:pt x="819942" y="0"/>
                      </a:lnTo>
                      <a:cubicBezTo>
                        <a:pt x="1058863" y="0"/>
                        <a:pt x="1252546" y="193683"/>
                        <a:pt x="1252546" y="432604"/>
                      </a:cubicBezTo>
                      <a:lnTo>
                        <a:pt x="1252546" y="493804"/>
                      </a:lnTo>
                      <a:lnTo>
                        <a:pt x="1231562" y="455144"/>
                      </a:lnTo>
                      <a:cubicBezTo>
                        <a:pt x="1146375" y="329051"/>
                        <a:pt x="1002113" y="246148"/>
                        <a:pt x="838488" y="246148"/>
                      </a:cubicBezTo>
                      <a:lnTo>
                        <a:pt x="414058" y="246148"/>
                      </a:lnTo>
                      <a:cubicBezTo>
                        <a:pt x="250433" y="246148"/>
                        <a:pt x="106171" y="329051"/>
                        <a:pt x="20984" y="455144"/>
                      </a:cubicBezTo>
                      <a:lnTo>
                        <a:pt x="0" y="493804"/>
                      </a:lnTo>
                      <a:lnTo>
                        <a:pt x="0" y="432604"/>
                      </a:lnTo>
                      <a:cubicBezTo>
                        <a:pt x="0" y="193683"/>
                        <a:pt x="193683" y="0"/>
                        <a:pt x="432604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EF094110-265C-4721-9F85-A1098D7CD655}"/>
                    </a:ext>
                  </a:extLst>
                </p:cNvPr>
                <p:cNvSpPr/>
                <p:nvPr/>
              </p:nvSpPr>
              <p:spPr bwMode="auto">
                <a:xfrm>
                  <a:off x="7236169" y="2243306"/>
                  <a:ext cx="1252546" cy="2567240"/>
                </a:xfrm>
                <a:custGeom>
                  <a:avLst/>
                  <a:gdLst>
                    <a:gd name="connsiteX0" fmla="*/ 432604 w 1252546"/>
                    <a:gd name="connsiteY0" fmla="*/ 0 h 2567240"/>
                    <a:gd name="connsiteX1" fmla="*/ 819942 w 1252546"/>
                    <a:gd name="connsiteY1" fmla="*/ 0 h 2567240"/>
                    <a:gd name="connsiteX2" fmla="*/ 1252546 w 1252546"/>
                    <a:gd name="connsiteY2" fmla="*/ 432604 h 2567240"/>
                    <a:gd name="connsiteX3" fmla="*/ 1252546 w 1252546"/>
                    <a:gd name="connsiteY3" fmla="*/ 808840 h 2567240"/>
                    <a:gd name="connsiteX4" fmla="*/ 1252546 w 1252546"/>
                    <a:gd name="connsiteY4" fmla="*/ 1486936 h 2567240"/>
                    <a:gd name="connsiteX5" fmla="*/ 1252546 w 1252546"/>
                    <a:gd name="connsiteY5" fmla="*/ 2406100 h 2567240"/>
                    <a:gd name="connsiteX6" fmla="*/ 1091406 w 1252546"/>
                    <a:gd name="connsiteY6" fmla="*/ 2567240 h 2567240"/>
                    <a:gd name="connsiteX7" fmla="*/ 161140 w 1252546"/>
                    <a:gd name="connsiteY7" fmla="*/ 2567240 h 2567240"/>
                    <a:gd name="connsiteX8" fmla="*/ 0 w 1252546"/>
                    <a:gd name="connsiteY8" fmla="*/ 2406100 h 2567240"/>
                    <a:gd name="connsiteX9" fmla="*/ 0 w 1252546"/>
                    <a:gd name="connsiteY9" fmla="*/ 1486936 h 2567240"/>
                    <a:gd name="connsiteX10" fmla="*/ 0 w 1252546"/>
                    <a:gd name="connsiteY10" fmla="*/ 808840 h 2567240"/>
                    <a:gd name="connsiteX11" fmla="*/ 0 w 1252546"/>
                    <a:gd name="connsiteY11" fmla="*/ 432604 h 2567240"/>
                    <a:gd name="connsiteX12" fmla="*/ 432604 w 1252546"/>
                    <a:gd name="connsiteY12" fmla="*/ 0 h 2567240"/>
                    <a:gd name="connsiteX0" fmla="*/ 432604 w 1252546"/>
                    <a:gd name="connsiteY0" fmla="*/ 0 h 2567240"/>
                    <a:gd name="connsiteX1" fmla="*/ 819942 w 1252546"/>
                    <a:gd name="connsiteY1" fmla="*/ 0 h 2567240"/>
                    <a:gd name="connsiteX2" fmla="*/ 1252546 w 1252546"/>
                    <a:gd name="connsiteY2" fmla="*/ 432604 h 2567240"/>
                    <a:gd name="connsiteX3" fmla="*/ 1252546 w 1252546"/>
                    <a:gd name="connsiteY3" fmla="*/ 808840 h 2567240"/>
                    <a:gd name="connsiteX4" fmla="*/ 1252546 w 1252546"/>
                    <a:gd name="connsiteY4" fmla="*/ 1486936 h 2567240"/>
                    <a:gd name="connsiteX5" fmla="*/ 1252546 w 1252546"/>
                    <a:gd name="connsiteY5" fmla="*/ 2406100 h 2567240"/>
                    <a:gd name="connsiteX6" fmla="*/ 1091406 w 1252546"/>
                    <a:gd name="connsiteY6" fmla="*/ 2567240 h 2567240"/>
                    <a:gd name="connsiteX7" fmla="*/ 161140 w 1252546"/>
                    <a:gd name="connsiteY7" fmla="*/ 2567240 h 2567240"/>
                    <a:gd name="connsiteX8" fmla="*/ 0 w 1252546"/>
                    <a:gd name="connsiteY8" fmla="*/ 2406100 h 2567240"/>
                    <a:gd name="connsiteX9" fmla="*/ 0 w 1252546"/>
                    <a:gd name="connsiteY9" fmla="*/ 808840 h 2567240"/>
                    <a:gd name="connsiteX10" fmla="*/ 0 w 1252546"/>
                    <a:gd name="connsiteY10" fmla="*/ 432604 h 2567240"/>
                    <a:gd name="connsiteX11" fmla="*/ 432604 w 1252546"/>
                    <a:gd name="connsiteY11" fmla="*/ 0 h 2567240"/>
                    <a:gd name="connsiteX0" fmla="*/ 432604 w 1252546"/>
                    <a:gd name="connsiteY0" fmla="*/ 0 h 2567240"/>
                    <a:gd name="connsiteX1" fmla="*/ 819942 w 1252546"/>
                    <a:gd name="connsiteY1" fmla="*/ 0 h 2567240"/>
                    <a:gd name="connsiteX2" fmla="*/ 1252546 w 1252546"/>
                    <a:gd name="connsiteY2" fmla="*/ 432604 h 2567240"/>
                    <a:gd name="connsiteX3" fmla="*/ 1252546 w 1252546"/>
                    <a:gd name="connsiteY3" fmla="*/ 808840 h 2567240"/>
                    <a:gd name="connsiteX4" fmla="*/ 1252546 w 1252546"/>
                    <a:gd name="connsiteY4" fmla="*/ 1486936 h 2567240"/>
                    <a:gd name="connsiteX5" fmla="*/ 1252546 w 1252546"/>
                    <a:gd name="connsiteY5" fmla="*/ 2406100 h 2567240"/>
                    <a:gd name="connsiteX6" fmla="*/ 1091406 w 1252546"/>
                    <a:gd name="connsiteY6" fmla="*/ 2567240 h 2567240"/>
                    <a:gd name="connsiteX7" fmla="*/ 161140 w 1252546"/>
                    <a:gd name="connsiteY7" fmla="*/ 2567240 h 2567240"/>
                    <a:gd name="connsiteX8" fmla="*/ 0 w 1252546"/>
                    <a:gd name="connsiteY8" fmla="*/ 2406100 h 2567240"/>
                    <a:gd name="connsiteX9" fmla="*/ 0 w 1252546"/>
                    <a:gd name="connsiteY9" fmla="*/ 432604 h 2567240"/>
                    <a:gd name="connsiteX10" fmla="*/ 432604 w 1252546"/>
                    <a:gd name="connsiteY10" fmla="*/ 0 h 2567240"/>
                    <a:gd name="connsiteX0" fmla="*/ 432604 w 1252546"/>
                    <a:gd name="connsiteY0" fmla="*/ 0 h 2567240"/>
                    <a:gd name="connsiteX1" fmla="*/ 819942 w 1252546"/>
                    <a:gd name="connsiteY1" fmla="*/ 0 h 2567240"/>
                    <a:gd name="connsiteX2" fmla="*/ 1252546 w 1252546"/>
                    <a:gd name="connsiteY2" fmla="*/ 432604 h 2567240"/>
                    <a:gd name="connsiteX3" fmla="*/ 1252546 w 1252546"/>
                    <a:gd name="connsiteY3" fmla="*/ 1486936 h 2567240"/>
                    <a:gd name="connsiteX4" fmla="*/ 1252546 w 1252546"/>
                    <a:gd name="connsiteY4" fmla="*/ 2406100 h 2567240"/>
                    <a:gd name="connsiteX5" fmla="*/ 1091406 w 1252546"/>
                    <a:gd name="connsiteY5" fmla="*/ 2567240 h 2567240"/>
                    <a:gd name="connsiteX6" fmla="*/ 161140 w 1252546"/>
                    <a:gd name="connsiteY6" fmla="*/ 2567240 h 2567240"/>
                    <a:gd name="connsiteX7" fmla="*/ 0 w 1252546"/>
                    <a:gd name="connsiteY7" fmla="*/ 2406100 h 2567240"/>
                    <a:gd name="connsiteX8" fmla="*/ 0 w 1252546"/>
                    <a:gd name="connsiteY8" fmla="*/ 432604 h 2567240"/>
                    <a:gd name="connsiteX9" fmla="*/ 432604 w 1252546"/>
                    <a:gd name="connsiteY9" fmla="*/ 0 h 2567240"/>
                    <a:gd name="connsiteX0" fmla="*/ 432604 w 1252546"/>
                    <a:gd name="connsiteY0" fmla="*/ 0 h 2567240"/>
                    <a:gd name="connsiteX1" fmla="*/ 819942 w 1252546"/>
                    <a:gd name="connsiteY1" fmla="*/ 0 h 2567240"/>
                    <a:gd name="connsiteX2" fmla="*/ 1252546 w 1252546"/>
                    <a:gd name="connsiteY2" fmla="*/ 432604 h 2567240"/>
                    <a:gd name="connsiteX3" fmla="*/ 1252546 w 1252546"/>
                    <a:gd name="connsiteY3" fmla="*/ 2406100 h 2567240"/>
                    <a:gd name="connsiteX4" fmla="*/ 1091406 w 1252546"/>
                    <a:gd name="connsiteY4" fmla="*/ 2567240 h 2567240"/>
                    <a:gd name="connsiteX5" fmla="*/ 161140 w 1252546"/>
                    <a:gd name="connsiteY5" fmla="*/ 2567240 h 2567240"/>
                    <a:gd name="connsiteX6" fmla="*/ 0 w 1252546"/>
                    <a:gd name="connsiteY6" fmla="*/ 2406100 h 2567240"/>
                    <a:gd name="connsiteX7" fmla="*/ 0 w 1252546"/>
                    <a:gd name="connsiteY7" fmla="*/ 432604 h 2567240"/>
                    <a:gd name="connsiteX8" fmla="*/ 432604 w 1252546"/>
                    <a:gd name="connsiteY8" fmla="*/ 0 h 2567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2546" h="2567240">
                      <a:moveTo>
                        <a:pt x="432604" y="0"/>
                      </a:moveTo>
                      <a:lnTo>
                        <a:pt x="819942" y="0"/>
                      </a:lnTo>
                      <a:cubicBezTo>
                        <a:pt x="1058863" y="0"/>
                        <a:pt x="1252546" y="193683"/>
                        <a:pt x="1252546" y="432604"/>
                      </a:cubicBezTo>
                      <a:lnTo>
                        <a:pt x="1252546" y="2406100"/>
                      </a:lnTo>
                      <a:cubicBezTo>
                        <a:pt x="1252546" y="2495095"/>
                        <a:pt x="1180401" y="2567240"/>
                        <a:pt x="1091406" y="2567240"/>
                      </a:cubicBezTo>
                      <a:lnTo>
                        <a:pt x="161140" y="2567240"/>
                      </a:lnTo>
                      <a:cubicBezTo>
                        <a:pt x="72145" y="2567240"/>
                        <a:pt x="0" y="2495095"/>
                        <a:pt x="0" y="2406100"/>
                      </a:cubicBezTo>
                      <a:lnTo>
                        <a:pt x="0" y="432604"/>
                      </a:lnTo>
                      <a:cubicBezTo>
                        <a:pt x="0" y="193683"/>
                        <a:pt x="193683" y="0"/>
                        <a:pt x="43260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68D2C50D-A0A2-47A0-8531-BECDDFA2FC55}"/>
                    </a:ext>
                  </a:extLst>
                </p:cNvPr>
                <p:cNvSpPr/>
                <p:nvPr/>
              </p:nvSpPr>
              <p:spPr bwMode="auto">
                <a:xfrm>
                  <a:off x="7328590" y="3985642"/>
                  <a:ext cx="1067704" cy="621653"/>
                </a:xfrm>
                <a:custGeom>
                  <a:avLst/>
                  <a:gdLst>
                    <a:gd name="connsiteX0" fmla="*/ 103726 w 1136965"/>
                    <a:gd name="connsiteY0" fmla="*/ 0 h 621653"/>
                    <a:gd name="connsiteX1" fmla="*/ 277378 w 1136965"/>
                    <a:gd name="connsiteY1" fmla="*/ 9864 h 621653"/>
                    <a:gd name="connsiteX2" fmla="*/ 589082 w 1136965"/>
                    <a:gd name="connsiteY2" fmla="*/ 15677 h 621653"/>
                    <a:gd name="connsiteX3" fmla="*/ 900787 w 1136965"/>
                    <a:gd name="connsiteY3" fmla="*/ 9864 h 621653"/>
                    <a:gd name="connsiteX4" fmla="*/ 1032022 w 1136965"/>
                    <a:gd name="connsiteY4" fmla="*/ 2409 h 621653"/>
                    <a:gd name="connsiteX5" fmla="*/ 1136965 w 1136965"/>
                    <a:gd name="connsiteY5" fmla="*/ 569166 h 621653"/>
                    <a:gd name="connsiteX6" fmla="*/ 1078053 w 1136965"/>
                    <a:gd name="connsiteY6" fmla="*/ 582007 h 621653"/>
                    <a:gd name="connsiteX7" fmla="*/ 589082 w 1136965"/>
                    <a:gd name="connsiteY7" fmla="*/ 621653 h 621653"/>
                    <a:gd name="connsiteX8" fmla="*/ 100111 w 1136965"/>
                    <a:gd name="connsiteY8" fmla="*/ 582007 h 621653"/>
                    <a:gd name="connsiteX9" fmla="*/ 0 w 1136965"/>
                    <a:gd name="connsiteY9" fmla="*/ 560185 h 621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36965" h="621653">
                      <a:moveTo>
                        <a:pt x="103726" y="0"/>
                      </a:moveTo>
                      <a:lnTo>
                        <a:pt x="277378" y="9864"/>
                      </a:lnTo>
                      <a:cubicBezTo>
                        <a:pt x="379013" y="13692"/>
                        <a:pt x="483107" y="15677"/>
                        <a:pt x="589082" y="15677"/>
                      </a:cubicBezTo>
                      <a:cubicBezTo>
                        <a:pt x="695058" y="15677"/>
                        <a:pt x="799152" y="13692"/>
                        <a:pt x="900787" y="9864"/>
                      </a:cubicBezTo>
                      <a:lnTo>
                        <a:pt x="1032022" y="2409"/>
                      </a:lnTo>
                      <a:lnTo>
                        <a:pt x="1136965" y="569166"/>
                      </a:lnTo>
                      <a:lnTo>
                        <a:pt x="1078053" y="582007"/>
                      </a:lnTo>
                      <a:cubicBezTo>
                        <a:pt x="927763" y="607536"/>
                        <a:pt x="762528" y="621653"/>
                        <a:pt x="589082" y="621653"/>
                      </a:cubicBezTo>
                      <a:cubicBezTo>
                        <a:pt x="415637" y="621653"/>
                        <a:pt x="250401" y="607536"/>
                        <a:pt x="100111" y="582007"/>
                      </a:cubicBezTo>
                      <a:lnTo>
                        <a:pt x="0" y="560185"/>
                      </a:lnTo>
                      <a:close/>
                    </a:path>
                  </a:pathLst>
                </a:custGeom>
                <a:solidFill>
                  <a:srgbClr val="000000">
                    <a:lumMod val="50000"/>
                    <a:lumOff val="50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FC643884-53D3-466E-BEA9-D637593997C2}"/>
                    </a:ext>
                  </a:extLst>
                </p:cNvPr>
                <p:cNvSpPr/>
                <p:nvPr/>
              </p:nvSpPr>
              <p:spPr bwMode="auto">
                <a:xfrm rot="5400000">
                  <a:off x="7009892" y="4051537"/>
                  <a:ext cx="633345" cy="58038"/>
                </a:xfrm>
                <a:custGeom>
                  <a:avLst/>
                  <a:gdLst>
                    <a:gd name="connsiteX0" fmla="*/ 0 w 633345"/>
                    <a:gd name="connsiteY0" fmla="*/ 0 h 58038"/>
                    <a:gd name="connsiteX1" fmla="*/ 357436 w 633345"/>
                    <a:gd name="connsiteY1" fmla="*/ 0 h 58038"/>
                    <a:gd name="connsiteX2" fmla="*/ 633345 w 633345"/>
                    <a:gd name="connsiteY2" fmla="*/ 58038 h 58038"/>
                    <a:gd name="connsiteX3" fmla="*/ 22852 w 633345"/>
                    <a:gd name="connsiteY3" fmla="*/ 58038 h 58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33345" h="58038">
                      <a:moveTo>
                        <a:pt x="0" y="0"/>
                      </a:moveTo>
                      <a:lnTo>
                        <a:pt x="357436" y="0"/>
                      </a:lnTo>
                      <a:lnTo>
                        <a:pt x="633345" y="58038"/>
                      </a:lnTo>
                      <a:lnTo>
                        <a:pt x="22852" y="58038"/>
                      </a:lnTo>
                      <a:close/>
                    </a:path>
                  </a:pathLst>
                </a:custGeom>
                <a:solidFill>
                  <a:srgbClr val="000000">
                    <a:lumMod val="50000"/>
                    <a:lumOff val="50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1A3B8BAE-2D85-4A28-A3BE-5E8CA76C41D8}"/>
                    </a:ext>
                  </a:extLst>
                </p:cNvPr>
                <p:cNvSpPr/>
                <p:nvPr/>
              </p:nvSpPr>
              <p:spPr bwMode="auto">
                <a:xfrm flipV="1">
                  <a:off x="7315831" y="2833345"/>
                  <a:ext cx="1093222" cy="483622"/>
                </a:xfrm>
                <a:custGeom>
                  <a:avLst/>
                  <a:gdLst>
                    <a:gd name="connsiteX0" fmla="*/ 553938 w 1093222"/>
                    <a:gd name="connsiteY0" fmla="*/ 483622 h 483622"/>
                    <a:gd name="connsiteX1" fmla="*/ 1004995 w 1093222"/>
                    <a:gd name="connsiteY1" fmla="*/ 413861 h 483622"/>
                    <a:gd name="connsiteX2" fmla="*/ 1093222 w 1093222"/>
                    <a:gd name="connsiteY2" fmla="*/ 377004 h 483622"/>
                    <a:gd name="connsiteX3" fmla="*/ 999542 w 1093222"/>
                    <a:gd name="connsiteY3" fmla="*/ 2281 h 483622"/>
                    <a:gd name="connsiteX4" fmla="*/ 881644 w 1093222"/>
                    <a:gd name="connsiteY4" fmla="*/ 19499 h 483622"/>
                    <a:gd name="connsiteX5" fmla="*/ 553938 w 1093222"/>
                    <a:gd name="connsiteY5" fmla="*/ 37863 h 483622"/>
                    <a:gd name="connsiteX6" fmla="*/ 226232 w 1093222"/>
                    <a:gd name="connsiteY6" fmla="*/ 19499 h 483622"/>
                    <a:gd name="connsiteX7" fmla="*/ 92720 w 1093222"/>
                    <a:gd name="connsiteY7" fmla="*/ 0 h 483622"/>
                    <a:gd name="connsiteX8" fmla="*/ 0 w 1093222"/>
                    <a:gd name="connsiteY8" fmla="*/ 370882 h 483622"/>
                    <a:gd name="connsiteX9" fmla="*/ 102881 w 1093222"/>
                    <a:gd name="connsiteY9" fmla="*/ 413861 h 483622"/>
                    <a:gd name="connsiteX10" fmla="*/ 553938 w 1093222"/>
                    <a:gd name="connsiteY10" fmla="*/ 483622 h 483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3222" h="483622">
                      <a:moveTo>
                        <a:pt x="553938" y="483622"/>
                      </a:moveTo>
                      <a:cubicBezTo>
                        <a:pt x="721020" y="483622"/>
                        <a:pt x="876238" y="457905"/>
                        <a:pt x="1004995" y="413861"/>
                      </a:cubicBezTo>
                      <a:lnTo>
                        <a:pt x="1093222" y="377004"/>
                      </a:lnTo>
                      <a:lnTo>
                        <a:pt x="999542" y="2281"/>
                      </a:lnTo>
                      <a:lnTo>
                        <a:pt x="881644" y="19499"/>
                      </a:lnTo>
                      <a:cubicBezTo>
                        <a:pt x="778122" y="31434"/>
                        <a:pt x="668056" y="37863"/>
                        <a:pt x="553938" y="37863"/>
                      </a:cubicBezTo>
                      <a:cubicBezTo>
                        <a:pt x="439821" y="37863"/>
                        <a:pt x="329755" y="31434"/>
                        <a:pt x="226232" y="19499"/>
                      </a:cubicBezTo>
                      <a:lnTo>
                        <a:pt x="92720" y="0"/>
                      </a:lnTo>
                      <a:lnTo>
                        <a:pt x="0" y="370882"/>
                      </a:lnTo>
                      <a:lnTo>
                        <a:pt x="102881" y="413861"/>
                      </a:lnTo>
                      <a:cubicBezTo>
                        <a:pt x="231638" y="457905"/>
                        <a:pt x="386857" y="483622"/>
                        <a:pt x="553938" y="483622"/>
                      </a:cubicBezTo>
                      <a:close/>
                    </a:path>
                  </a:pathLst>
                </a:custGeom>
                <a:solidFill>
                  <a:srgbClr val="000000">
                    <a:lumMod val="50000"/>
                    <a:lumOff val="50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6536BEB8-BF7B-4DC3-BC51-4D930687AD67}"/>
                    </a:ext>
                  </a:extLst>
                </p:cNvPr>
                <p:cNvSpPr/>
                <p:nvPr/>
              </p:nvSpPr>
              <p:spPr bwMode="auto">
                <a:xfrm rot="5400000">
                  <a:off x="7038040" y="3367931"/>
                  <a:ext cx="577049" cy="58038"/>
                </a:xfrm>
                <a:custGeom>
                  <a:avLst/>
                  <a:gdLst>
                    <a:gd name="connsiteX0" fmla="*/ 0 w 577049"/>
                    <a:gd name="connsiteY0" fmla="*/ 58038 h 58038"/>
                    <a:gd name="connsiteX1" fmla="*/ 275909 w 577049"/>
                    <a:gd name="connsiteY1" fmla="*/ 0 h 58038"/>
                    <a:gd name="connsiteX2" fmla="*/ 554198 w 577049"/>
                    <a:gd name="connsiteY2" fmla="*/ 0 h 58038"/>
                    <a:gd name="connsiteX3" fmla="*/ 577049 w 577049"/>
                    <a:gd name="connsiteY3" fmla="*/ 58038 h 58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7049" h="58038">
                      <a:moveTo>
                        <a:pt x="0" y="58038"/>
                      </a:moveTo>
                      <a:lnTo>
                        <a:pt x="275909" y="0"/>
                      </a:lnTo>
                      <a:lnTo>
                        <a:pt x="554198" y="0"/>
                      </a:lnTo>
                      <a:lnTo>
                        <a:pt x="577049" y="58038"/>
                      </a:lnTo>
                      <a:close/>
                    </a:path>
                  </a:pathLst>
                </a:custGeom>
                <a:solidFill>
                  <a:srgbClr val="000000">
                    <a:lumMod val="50000"/>
                    <a:lumOff val="50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15BDB837-130F-444D-9CE4-9ADEEDB1756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8086217" y="4051538"/>
                  <a:ext cx="633345" cy="58038"/>
                </a:xfrm>
                <a:custGeom>
                  <a:avLst/>
                  <a:gdLst>
                    <a:gd name="connsiteX0" fmla="*/ 0 w 633345"/>
                    <a:gd name="connsiteY0" fmla="*/ 0 h 58038"/>
                    <a:gd name="connsiteX1" fmla="*/ 357436 w 633345"/>
                    <a:gd name="connsiteY1" fmla="*/ 0 h 58038"/>
                    <a:gd name="connsiteX2" fmla="*/ 633345 w 633345"/>
                    <a:gd name="connsiteY2" fmla="*/ 58038 h 58038"/>
                    <a:gd name="connsiteX3" fmla="*/ 22852 w 633345"/>
                    <a:gd name="connsiteY3" fmla="*/ 58038 h 58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33345" h="58038">
                      <a:moveTo>
                        <a:pt x="0" y="0"/>
                      </a:moveTo>
                      <a:lnTo>
                        <a:pt x="357436" y="0"/>
                      </a:lnTo>
                      <a:lnTo>
                        <a:pt x="633345" y="58038"/>
                      </a:lnTo>
                      <a:lnTo>
                        <a:pt x="22852" y="58038"/>
                      </a:lnTo>
                      <a:close/>
                    </a:path>
                  </a:pathLst>
                </a:custGeom>
                <a:solidFill>
                  <a:srgbClr val="000000">
                    <a:lumMod val="50000"/>
                    <a:lumOff val="50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C7677929-110C-4ABF-BA05-73B54842051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8114365" y="3367932"/>
                  <a:ext cx="577049" cy="58038"/>
                </a:xfrm>
                <a:custGeom>
                  <a:avLst/>
                  <a:gdLst>
                    <a:gd name="connsiteX0" fmla="*/ 0 w 577049"/>
                    <a:gd name="connsiteY0" fmla="*/ 58038 h 58038"/>
                    <a:gd name="connsiteX1" fmla="*/ 275909 w 577049"/>
                    <a:gd name="connsiteY1" fmla="*/ 0 h 58038"/>
                    <a:gd name="connsiteX2" fmla="*/ 554198 w 577049"/>
                    <a:gd name="connsiteY2" fmla="*/ 0 h 58038"/>
                    <a:gd name="connsiteX3" fmla="*/ 577049 w 577049"/>
                    <a:gd name="connsiteY3" fmla="*/ 58038 h 58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7049" h="58038">
                      <a:moveTo>
                        <a:pt x="0" y="58038"/>
                      </a:moveTo>
                      <a:lnTo>
                        <a:pt x="275909" y="0"/>
                      </a:lnTo>
                      <a:lnTo>
                        <a:pt x="554198" y="0"/>
                      </a:lnTo>
                      <a:lnTo>
                        <a:pt x="577049" y="58038"/>
                      </a:lnTo>
                      <a:close/>
                    </a:path>
                  </a:pathLst>
                </a:custGeom>
                <a:solidFill>
                  <a:srgbClr val="000000">
                    <a:lumMod val="50000"/>
                    <a:lumOff val="50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3" name="四角形: 上の 2 つの角を丸める 32">
                <a:extLst>
                  <a:ext uri="{FF2B5EF4-FFF2-40B4-BE49-F238E27FC236}">
                    <a16:creationId xmlns:a16="http://schemas.microsoft.com/office/drawing/2014/main" id="{720AF98D-1661-4B82-B1BA-A892EE52D02A}"/>
                  </a:ext>
                </a:extLst>
              </p:cNvPr>
              <p:cNvSpPr/>
              <p:nvPr/>
            </p:nvSpPr>
            <p:spPr bwMode="auto">
              <a:xfrm rot="20700000">
                <a:off x="2673730" y="1394819"/>
                <a:ext cx="103155" cy="5034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17EA46E9-B314-4DC5-8BCA-51FEE83F66DF}"/>
                  </a:ext>
                </a:extLst>
              </p:cNvPr>
              <p:cNvSpPr/>
              <p:nvPr/>
            </p:nvSpPr>
            <p:spPr bwMode="auto">
              <a:xfrm rot="900000" flipH="1">
                <a:off x="3400839" y="1394819"/>
                <a:ext cx="103155" cy="5034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" name="星: 12 pt 6">
              <a:extLst>
                <a:ext uri="{FF2B5EF4-FFF2-40B4-BE49-F238E27FC236}">
                  <a16:creationId xmlns:a16="http://schemas.microsoft.com/office/drawing/2014/main" id="{AE52995F-C645-47AD-ACB9-C4F090F98239}"/>
                </a:ext>
              </a:extLst>
            </p:cNvPr>
            <p:cNvSpPr/>
            <p:nvPr/>
          </p:nvSpPr>
          <p:spPr bwMode="auto">
            <a:xfrm>
              <a:off x="773381" y="895381"/>
              <a:ext cx="315035" cy="315035"/>
            </a:xfrm>
            <a:prstGeom prst="star12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1906CBF-B44C-449D-A86F-DCE06E20832D}"/>
                </a:ext>
              </a:extLst>
            </p:cNvPr>
            <p:cNvGrpSpPr/>
            <p:nvPr/>
          </p:nvGrpSpPr>
          <p:grpSpPr>
            <a:xfrm rot="5400000">
              <a:off x="1116185" y="1221343"/>
              <a:ext cx="198205" cy="93550"/>
              <a:chOff x="3027387" y="1404395"/>
              <a:chExt cx="430187" cy="203044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790F43A8-42A2-42A5-852A-B22002503F30}"/>
                  </a:ext>
                </a:extLst>
              </p:cNvPr>
              <p:cNvGrpSpPr/>
              <p:nvPr/>
            </p:nvGrpSpPr>
            <p:grpSpPr>
              <a:xfrm flipH="1">
                <a:off x="3027387" y="1404395"/>
                <a:ext cx="203044" cy="203044"/>
                <a:chOff x="2891275" y="1404395"/>
                <a:chExt cx="203044" cy="203044"/>
              </a:xfrm>
            </p:grpSpPr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595466DE-2C60-44A1-80BC-DD7D150561D7}"/>
                    </a:ext>
                  </a:extLst>
                </p:cNvPr>
                <p:cNvSpPr/>
                <p:nvPr/>
              </p:nvSpPr>
              <p:spPr bwMode="auto">
                <a:xfrm>
                  <a:off x="2892966" y="1406081"/>
                  <a:ext cx="199665" cy="199665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B20B5FD9-E40D-47F4-8CF5-30C7C27D3B85}"/>
                    </a:ext>
                  </a:extLst>
                </p:cNvPr>
                <p:cNvSpPr/>
                <p:nvPr/>
              </p:nvSpPr>
              <p:spPr bwMode="auto">
                <a:xfrm>
                  <a:off x="2926992" y="1440113"/>
                  <a:ext cx="131607" cy="131609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弦 30">
                  <a:extLst>
                    <a:ext uri="{FF2B5EF4-FFF2-40B4-BE49-F238E27FC236}">
                      <a16:creationId xmlns:a16="http://schemas.microsoft.com/office/drawing/2014/main" id="{94042CD1-3667-45C4-92D1-607B1DBCFBE4}"/>
                    </a:ext>
                  </a:extLst>
                </p:cNvPr>
                <p:cNvSpPr/>
                <p:nvPr/>
              </p:nvSpPr>
              <p:spPr bwMode="auto">
                <a:xfrm>
                  <a:off x="2891275" y="1404395"/>
                  <a:ext cx="203044" cy="203044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C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C774E53-85E2-4578-A3C2-796B74F01EBA}"/>
                  </a:ext>
                </a:extLst>
              </p:cNvPr>
              <p:cNvGrpSpPr/>
              <p:nvPr/>
            </p:nvGrpSpPr>
            <p:grpSpPr>
              <a:xfrm>
                <a:off x="3254530" y="1404395"/>
                <a:ext cx="203044" cy="203044"/>
                <a:chOff x="2933062" y="1404395"/>
                <a:chExt cx="203044" cy="203044"/>
              </a:xfrm>
            </p:grpSpPr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724A9D6E-D522-4335-BE2E-06FFFDF891C4}"/>
                    </a:ext>
                  </a:extLst>
                </p:cNvPr>
                <p:cNvSpPr/>
                <p:nvPr/>
              </p:nvSpPr>
              <p:spPr bwMode="auto">
                <a:xfrm>
                  <a:off x="2934752" y="1406085"/>
                  <a:ext cx="199664" cy="19966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095101EC-5E49-4247-A802-966CA9D90BFE}"/>
                    </a:ext>
                  </a:extLst>
                </p:cNvPr>
                <p:cNvSpPr/>
                <p:nvPr/>
              </p:nvSpPr>
              <p:spPr bwMode="auto">
                <a:xfrm>
                  <a:off x="2968780" y="1440113"/>
                  <a:ext cx="131608" cy="131608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弦 27">
                  <a:extLst>
                    <a:ext uri="{FF2B5EF4-FFF2-40B4-BE49-F238E27FC236}">
                      <a16:creationId xmlns:a16="http://schemas.microsoft.com/office/drawing/2014/main" id="{0C17C437-8B6E-4FB0-9863-65E7DFF77B0C}"/>
                    </a:ext>
                  </a:extLst>
                </p:cNvPr>
                <p:cNvSpPr/>
                <p:nvPr/>
              </p:nvSpPr>
              <p:spPr bwMode="auto">
                <a:xfrm>
                  <a:off x="2933062" y="1404395"/>
                  <a:ext cx="203044" cy="203044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C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346D4E0-D96B-4965-9B39-46FA06E9BDC8}"/>
                </a:ext>
              </a:extLst>
            </p:cNvPr>
            <p:cNvGrpSpPr/>
            <p:nvPr/>
          </p:nvGrpSpPr>
          <p:grpSpPr>
            <a:xfrm>
              <a:off x="481570" y="1066982"/>
              <a:ext cx="496746" cy="281928"/>
              <a:chOff x="522543" y="1090235"/>
              <a:chExt cx="414800" cy="235421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DDB4EECD-4F2A-49B7-BCB5-3FAB0B25ED8E}"/>
                  </a:ext>
                </a:extLst>
              </p:cNvPr>
              <p:cNvGrpSpPr/>
              <p:nvPr/>
            </p:nvGrpSpPr>
            <p:grpSpPr>
              <a:xfrm rot="5400000">
                <a:off x="612232" y="1000546"/>
                <a:ext cx="235421" cy="414800"/>
                <a:chOff x="505786" y="1284453"/>
                <a:chExt cx="1091309" cy="1922832"/>
              </a:xfrm>
            </p:grpSpPr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B6E30747-78D6-494D-97BA-DFC833A09BFA}"/>
                    </a:ext>
                  </a:extLst>
                </p:cNvPr>
                <p:cNvSpPr/>
                <p:nvPr/>
              </p:nvSpPr>
              <p:spPr bwMode="auto">
                <a:xfrm>
                  <a:off x="567138" y="1284453"/>
                  <a:ext cx="968604" cy="1922832"/>
                </a:xfrm>
                <a:prstGeom prst="roundRect">
                  <a:avLst>
                    <a:gd name="adj" fmla="val 12145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300B712-CFAD-46CD-A51B-9374EE078026}"/>
                    </a:ext>
                  </a:extLst>
                </p:cNvPr>
                <p:cNvSpPr/>
                <p:nvPr/>
              </p:nvSpPr>
              <p:spPr bwMode="auto">
                <a:xfrm>
                  <a:off x="542510" y="1317791"/>
                  <a:ext cx="1017861" cy="1844847"/>
                </a:xfrm>
                <a:custGeom>
                  <a:avLst/>
                  <a:gdLst>
                    <a:gd name="connsiteX0" fmla="*/ 207304 w 1017861"/>
                    <a:gd name="connsiteY0" fmla="*/ 0 h 1844847"/>
                    <a:gd name="connsiteX1" fmla="*/ 810556 w 1017861"/>
                    <a:gd name="connsiteY1" fmla="*/ 0 h 1844847"/>
                    <a:gd name="connsiteX2" fmla="*/ 813332 w 1017861"/>
                    <a:gd name="connsiteY2" fmla="*/ 13757 h 1844847"/>
                    <a:gd name="connsiteX3" fmla="*/ 934514 w 1017861"/>
                    <a:gd name="connsiteY3" fmla="*/ 83951 h 1844847"/>
                    <a:gd name="connsiteX4" fmla="*/ 990903 w 1017861"/>
                    <a:gd name="connsiteY4" fmla="*/ 94207 h 1844847"/>
                    <a:gd name="connsiteX5" fmla="*/ 1006617 w 1017861"/>
                    <a:gd name="connsiteY5" fmla="*/ 94117 h 1844847"/>
                    <a:gd name="connsiteX6" fmla="*/ 1017861 w 1017861"/>
                    <a:gd name="connsiteY6" fmla="*/ 149809 h 1844847"/>
                    <a:gd name="connsiteX7" fmla="*/ 1017861 w 1017861"/>
                    <a:gd name="connsiteY7" fmla="*/ 1695038 h 1844847"/>
                    <a:gd name="connsiteX8" fmla="*/ 868052 w 1017861"/>
                    <a:gd name="connsiteY8" fmla="*/ 1844847 h 1844847"/>
                    <a:gd name="connsiteX9" fmla="*/ 149809 w 1017861"/>
                    <a:gd name="connsiteY9" fmla="*/ 1844847 h 1844847"/>
                    <a:gd name="connsiteX10" fmla="*/ 0 w 1017861"/>
                    <a:gd name="connsiteY10" fmla="*/ 1695038 h 1844847"/>
                    <a:gd name="connsiteX11" fmla="*/ 0 w 1017861"/>
                    <a:gd name="connsiteY11" fmla="*/ 149809 h 1844847"/>
                    <a:gd name="connsiteX12" fmla="*/ 11244 w 1017861"/>
                    <a:gd name="connsiteY12" fmla="*/ 94117 h 1844847"/>
                    <a:gd name="connsiteX13" fmla="*/ 26958 w 1017861"/>
                    <a:gd name="connsiteY13" fmla="*/ 94207 h 1844847"/>
                    <a:gd name="connsiteX14" fmla="*/ 83348 w 1017861"/>
                    <a:gd name="connsiteY14" fmla="*/ 83951 h 1844847"/>
                    <a:gd name="connsiteX15" fmla="*/ 204528 w 1017861"/>
                    <a:gd name="connsiteY15" fmla="*/ 13757 h 1844847"/>
                    <a:gd name="connsiteX16" fmla="*/ 207304 w 1017861"/>
                    <a:gd name="connsiteY16" fmla="*/ 0 h 1844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17861" h="1844847">
                      <a:moveTo>
                        <a:pt x="207304" y="0"/>
                      </a:moveTo>
                      <a:lnTo>
                        <a:pt x="810556" y="0"/>
                      </a:lnTo>
                      <a:lnTo>
                        <a:pt x="813332" y="13757"/>
                      </a:lnTo>
                      <a:cubicBezTo>
                        <a:pt x="829309" y="40207"/>
                        <a:pt x="875798" y="68218"/>
                        <a:pt x="934514" y="83951"/>
                      </a:cubicBezTo>
                      <a:cubicBezTo>
                        <a:pt x="954086" y="89195"/>
                        <a:pt x="973163" y="92579"/>
                        <a:pt x="990903" y="94207"/>
                      </a:cubicBezTo>
                      <a:lnTo>
                        <a:pt x="1006617" y="94117"/>
                      </a:lnTo>
                      <a:lnTo>
                        <a:pt x="1017861" y="149809"/>
                      </a:lnTo>
                      <a:lnTo>
                        <a:pt x="1017861" y="1695038"/>
                      </a:lnTo>
                      <a:cubicBezTo>
                        <a:pt x="1017861" y="1777775"/>
                        <a:pt x="950789" y="1844847"/>
                        <a:pt x="868052" y="1844847"/>
                      </a:cubicBezTo>
                      <a:lnTo>
                        <a:pt x="149809" y="1844847"/>
                      </a:lnTo>
                      <a:cubicBezTo>
                        <a:pt x="67072" y="1844847"/>
                        <a:pt x="0" y="1777775"/>
                        <a:pt x="0" y="1695038"/>
                      </a:cubicBezTo>
                      <a:lnTo>
                        <a:pt x="0" y="149809"/>
                      </a:lnTo>
                      <a:lnTo>
                        <a:pt x="11244" y="94117"/>
                      </a:lnTo>
                      <a:lnTo>
                        <a:pt x="26958" y="94207"/>
                      </a:lnTo>
                      <a:cubicBezTo>
                        <a:pt x="44698" y="92579"/>
                        <a:pt x="63776" y="89195"/>
                        <a:pt x="83348" y="83951"/>
                      </a:cubicBezTo>
                      <a:cubicBezTo>
                        <a:pt x="142063" y="68218"/>
                        <a:pt x="188551" y="40207"/>
                        <a:pt x="204528" y="13757"/>
                      </a:cubicBezTo>
                      <a:lnTo>
                        <a:pt x="207304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>
                        <a:lumMod val="95000"/>
                      </a:srgbClr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73D79CB1-8D07-4BFA-B16D-B344551F9181}"/>
                    </a:ext>
                  </a:extLst>
                </p:cNvPr>
                <p:cNvSpPr/>
                <p:nvPr/>
              </p:nvSpPr>
              <p:spPr bwMode="auto">
                <a:xfrm rot="5400000">
                  <a:off x="386048" y="1922943"/>
                  <a:ext cx="1330784" cy="877405"/>
                </a:xfrm>
                <a:custGeom>
                  <a:avLst/>
                  <a:gdLst>
                    <a:gd name="connsiteX0" fmla="*/ 1031101 w 1330784"/>
                    <a:gd name="connsiteY0" fmla="*/ 746106 h 877405"/>
                    <a:gd name="connsiteX1" fmla="*/ 1031101 w 1330784"/>
                    <a:gd name="connsiteY1" fmla="*/ 131631 h 877405"/>
                    <a:gd name="connsiteX2" fmla="*/ 1239940 w 1330784"/>
                    <a:gd name="connsiteY2" fmla="*/ 13884 h 877405"/>
                    <a:gd name="connsiteX3" fmla="*/ 1278494 w 1330784"/>
                    <a:gd name="connsiteY3" fmla="*/ 105165 h 877405"/>
                    <a:gd name="connsiteX4" fmla="*/ 1330784 w 1330784"/>
                    <a:gd name="connsiteY4" fmla="*/ 438007 h 877405"/>
                    <a:gd name="connsiteX5" fmla="*/ 1278494 w 1330784"/>
                    <a:gd name="connsiteY5" fmla="*/ 770849 h 877405"/>
                    <a:gd name="connsiteX6" fmla="*/ 1239352 w 1330784"/>
                    <a:gd name="connsiteY6" fmla="*/ 863522 h 877405"/>
                    <a:gd name="connsiteX7" fmla="*/ 157575 w 1330784"/>
                    <a:gd name="connsiteY7" fmla="*/ 0 h 877405"/>
                    <a:gd name="connsiteX8" fmla="*/ 1147686 w 1330784"/>
                    <a:gd name="connsiteY8" fmla="*/ 0 h 877405"/>
                    <a:gd name="connsiteX9" fmla="*/ 959984 w 1330784"/>
                    <a:gd name="connsiteY9" fmla="*/ 111564 h 877405"/>
                    <a:gd name="connsiteX10" fmla="*/ 345277 w 1330784"/>
                    <a:gd name="connsiteY10" fmla="*/ 111564 h 877405"/>
                    <a:gd name="connsiteX11" fmla="*/ 157574 w 1330784"/>
                    <a:gd name="connsiteY11" fmla="*/ 877405 h 877405"/>
                    <a:gd name="connsiteX12" fmla="*/ 345276 w 1330784"/>
                    <a:gd name="connsiteY12" fmla="*/ 765842 h 877405"/>
                    <a:gd name="connsiteX13" fmla="*/ 959983 w 1330784"/>
                    <a:gd name="connsiteY13" fmla="*/ 765842 h 877405"/>
                    <a:gd name="connsiteX14" fmla="*/ 1147685 w 1330784"/>
                    <a:gd name="connsiteY14" fmla="*/ 877405 h 877405"/>
                    <a:gd name="connsiteX15" fmla="*/ 0 w 1330784"/>
                    <a:gd name="connsiteY15" fmla="*/ 438007 h 877405"/>
                    <a:gd name="connsiteX16" fmla="*/ 52290 w 1330784"/>
                    <a:gd name="connsiteY16" fmla="*/ 105165 h 877405"/>
                    <a:gd name="connsiteX17" fmla="*/ 88741 w 1330784"/>
                    <a:gd name="connsiteY17" fmla="*/ 18865 h 877405"/>
                    <a:gd name="connsiteX18" fmla="*/ 279305 w 1330784"/>
                    <a:gd name="connsiteY18" fmla="*/ 126309 h 877405"/>
                    <a:gd name="connsiteX19" fmla="*/ 279304 w 1330784"/>
                    <a:gd name="connsiteY19" fmla="*/ 751429 h 877405"/>
                    <a:gd name="connsiteX20" fmla="*/ 89328 w 1330784"/>
                    <a:gd name="connsiteY20" fmla="*/ 858542 h 877405"/>
                    <a:gd name="connsiteX21" fmla="*/ 52290 w 1330784"/>
                    <a:gd name="connsiteY21" fmla="*/ 770849 h 877405"/>
                    <a:gd name="connsiteX22" fmla="*/ 0 w 1330784"/>
                    <a:gd name="connsiteY22" fmla="*/ 438007 h 877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30784" h="877405">
                      <a:moveTo>
                        <a:pt x="1031101" y="746106"/>
                      </a:moveTo>
                      <a:lnTo>
                        <a:pt x="1031101" y="131631"/>
                      </a:lnTo>
                      <a:lnTo>
                        <a:pt x="1239940" y="13884"/>
                      </a:lnTo>
                      <a:lnTo>
                        <a:pt x="1278494" y="105165"/>
                      </a:lnTo>
                      <a:cubicBezTo>
                        <a:pt x="1312165" y="207467"/>
                        <a:pt x="1330784" y="319943"/>
                        <a:pt x="1330784" y="438007"/>
                      </a:cubicBezTo>
                      <a:cubicBezTo>
                        <a:pt x="1330784" y="556071"/>
                        <a:pt x="1312165" y="668546"/>
                        <a:pt x="1278494" y="770849"/>
                      </a:cubicBezTo>
                      <a:lnTo>
                        <a:pt x="1239352" y="863522"/>
                      </a:lnTo>
                      <a:close/>
                      <a:moveTo>
                        <a:pt x="157575" y="0"/>
                      </a:moveTo>
                      <a:lnTo>
                        <a:pt x="1147686" y="0"/>
                      </a:lnTo>
                      <a:lnTo>
                        <a:pt x="959984" y="111564"/>
                      </a:lnTo>
                      <a:lnTo>
                        <a:pt x="345277" y="111564"/>
                      </a:lnTo>
                      <a:close/>
                      <a:moveTo>
                        <a:pt x="157574" y="877405"/>
                      </a:moveTo>
                      <a:lnTo>
                        <a:pt x="345276" y="765842"/>
                      </a:lnTo>
                      <a:lnTo>
                        <a:pt x="959983" y="765842"/>
                      </a:lnTo>
                      <a:lnTo>
                        <a:pt x="1147685" y="877405"/>
                      </a:lnTo>
                      <a:close/>
                      <a:moveTo>
                        <a:pt x="0" y="438007"/>
                      </a:moveTo>
                      <a:cubicBezTo>
                        <a:pt x="0" y="319943"/>
                        <a:pt x="18619" y="207467"/>
                        <a:pt x="52290" y="105165"/>
                      </a:cubicBezTo>
                      <a:lnTo>
                        <a:pt x="88741" y="18865"/>
                      </a:lnTo>
                      <a:lnTo>
                        <a:pt x="279305" y="126309"/>
                      </a:lnTo>
                      <a:lnTo>
                        <a:pt x="279304" y="751429"/>
                      </a:lnTo>
                      <a:lnTo>
                        <a:pt x="89328" y="858542"/>
                      </a:lnTo>
                      <a:lnTo>
                        <a:pt x="52290" y="770849"/>
                      </a:lnTo>
                      <a:cubicBezTo>
                        <a:pt x="18619" y="668546"/>
                        <a:pt x="0" y="556071"/>
                        <a:pt x="0" y="43800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2F5CBE52-50DC-4D5C-BB52-CF8B26032032}"/>
                    </a:ext>
                  </a:extLst>
                </p:cNvPr>
                <p:cNvGrpSpPr/>
                <p:nvPr/>
              </p:nvGrpSpPr>
              <p:grpSpPr>
                <a:xfrm>
                  <a:off x="505786" y="1853176"/>
                  <a:ext cx="1091309" cy="69162"/>
                  <a:chOff x="1311089" y="1853176"/>
                  <a:chExt cx="1091309" cy="69162"/>
                </a:xfrm>
                <a:solidFill>
                  <a:srgbClr val="000000"/>
                </a:solidFill>
              </p:grpSpPr>
              <p:sp>
                <p:nvSpPr>
                  <p:cNvPr id="22" name="四角形: 上の 2 つの角を丸める 21">
                    <a:extLst>
                      <a:ext uri="{FF2B5EF4-FFF2-40B4-BE49-F238E27FC236}">
                        <a16:creationId xmlns:a16="http://schemas.microsoft.com/office/drawing/2014/main" id="{73BAFC50-E65E-4698-8C92-B76E24C08018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1311089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" name="四角形: 上の 2 つの角を丸める 22">
                    <a:extLst>
                      <a:ext uri="{FF2B5EF4-FFF2-40B4-BE49-F238E27FC236}">
                        <a16:creationId xmlns:a16="http://schemas.microsoft.com/office/drawing/2014/main" id="{C52621F8-EE46-41C0-A7BE-DB333E638880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2282642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D06925A-5AD2-410D-B356-1BC370499B75}"/>
                  </a:ext>
                </a:extLst>
              </p:cNvPr>
              <p:cNvGrpSpPr/>
              <p:nvPr/>
            </p:nvGrpSpPr>
            <p:grpSpPr>
              <a:xfrm rot="10800000">
                <a:off x="798378" y="1112613"/>
                <a:ext cx="92056" cy="198476"/>
                <a:chOff x="2241521" y="1073448"/>
                <a:chExt cx="71608" cy="154388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C29730CA-8AE2-46B7-AB95-903C40E9E0D8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2241521" y="1156229"/>
                  <a:ext cx="71607" cy="71607"/>
                  <a:chOff x="3007632" y="1406088"/>
                  <a:chExt cx="199664" cy="199664"/>
                </a:xfrm>
              </p:grpSpPr>
              <p:sp>
                <p:nvSpPr>
                  <p:cNvPr id="16" name="楕円 15">
                    <a:extLst>
                      <a:ext uri="{FF2B5EF4-FFF2-40B4-BE49-F238E27FC236}">
                        <a16:creationId xmlns:a16="http://schemas.microsoft.com/office/drawing/2014/main" id="{9EE04981-F0CB-427D-86D6-6C17B1C84A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07632" y="1406088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1ED013E3-0F4D-4BC7-9320-2BA404A144D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83608" y="1519998"/>
                    <a:ext cx="44002" cy="440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CB78E087-B05F-494C-9C20-278D232432FB}"/>
                    </a:ext>
                  </a:extLst>
                </p:cNvPr>
                <p:cNvGrpSpPr/>
                <p:nvPr/>
              </p:nvGrpSpPr>
              <p:grpSpPr>
                <a:xfrm rot="5400000">
                  <a:off x="2241522" y="1073448"/>
                  <a:ext cx="71607" cy="71607"/>
                  <a:chOff x="2934752" y="1406085"/>
                  <a:chExt cx="199664" cy="199664"/>
                </a:xfrm>
              </p:grpSpPr>
              <p:sp>
                <p:nvSpPr>
                  <p:cNvPr id="14" name="楕円 13">
                    <a:extLst>
                      <a:ext uri="{FF2B5EF4-FFF2-40B4-BE49-F238E27FC236}">
                        <a16:creationId xmlns:a16="http://schemas.microsoft.com/office/drawing/2014/main" id="{EA3F3DBF-D707-4103-AA41-92F18B6D9D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" name="楕円 14">
                    <a:extLst>
                      <a:ext uri="{FF2B5EF4-FFF2-40B4-BE49-F238E27FC236}">
                        <a16:creationId xmlns:a16="http://schemas.microsoft.com/office/drawing/2014/main" id="{BD05465B-A72B-43D1-AFE7-AB8FB4DDA9A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14445" y="1519987"/>
                    <a:ext cx="43999" cy="440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696C8F6-CCF0-4BD9-97FC-CAAAB6401C87}"/>
              </a:ext>
            </a:extLst>
          </p:cNvPr>
          <p:cNvGrpSpPr/>
          <p:nvPr/>
        </p:nvGrpSpPr>
        <p:grpSpPr>
          <a:xfrm>
            <a:off x="6628394" y="1305883"/>
            <a:ext cx="2574491" cy="1825505"/>
            <a:chOff x="4164370" y="883190"/>
            <a:chExt cx="1584334" cy="1123410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3B07F30-590D-42F7-A60F-A01ED2833A25}"/>
                </a:ext>
              </a:extLst>
            </p:cNvPr>
            <p:cNvSpPr/>
            <p:nvPr/>
          </p:nvSpPr>
          <p:spPr bwMode="auto">
            <a:xfrm>
              <a:off x="4164370" y="883190"/>
              <a:ext cx="1584334" cy="1123410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CD3140A9-0BE0-4BFE-BE00-1028C7DEC958}"/>
                </a:ext>
              </a:extLst>
            </p:cNvPr>
            <p:cNvGrpSpPr/>
            <p:nvPr/>
          </p:nvGrpSpPr>
          <p:grpSpPr>
            <a:xfrm>
              <a:off x="5267813" y="1315465"/>
              <a:ext cx="466460" cy="258860"/>
              <a:chOff x="4740734" y="98630"/>
              <a:chExt cx="437672" cy="1230536"/>
            </a:xfrm>
          </p:grpSpPr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BDBD43A3-3EC0-4F56-A4BF-A223DA5A3C71}"/>
                  </a:ext>
                </a:extLst>
              </p:cNvPr>
              <p:cNvSpPr/>
              <p:nvPr/>
            </p:nvSpPr>
            <p:spPr bwMode="auto">
              <a:xfrm>
                <a:off x="4740734" y="98630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74E6D3B1-047A-4494-AF36-2192907DEEC1}"/>
                  </a:ext>
                </a:extLst>
              </p:cNvPr>
              <p:cNvSpPr/>
              <p:nvPr/>
            </p:nvSpPr>
            <p:spPr bwMode="auto">
              <a:xfrm>
                <a:off x="4740734" y="1283447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EB9DC3C0-61AB-47C9-83CA-1251341F6B83}"/>
                </a:ext>
              </a:extLst>
            </p:cNvPr>
            <p:cNvGrpSpPr/>
            <p:nvPr/>
          </p:nvGrpSpPr>
          <p:grpSpPr>
            <a:xfrm rot="16200000">
              <a:off x="4482047" y="1180568"/>
              <a:ext cx="299526" cy="527750"/>
              <a:chOff x="505786" y="1284453"/>
              <a:chExt cx="1091309" cy="1922832"/>
            </a:xfrm>
          </p:grpSpPr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AB85E3D3-AC61-4FDA-B67A-54E999A58F96}"/>
                  </a:ext>
                </a:extLst>
              </p:cNvPr>
              <p:cNvSpPr/>
              <p:nvPr/>
            </p:nvSpPr>
            <p:spPr bwMode="auto">
              <a:xfrm>
                <a:off x="567138" y="1284453"/>
                <a:ext cx="968604" cy="1922832"/>
              </a:xfrm>
              <a:prstGeom prst="roundRect">
                <a:avLst>
                  <a:gd name="adj" fmla="val 12145"/>
                </a:avLst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968670FA-00BD-4A7C-B27A-3B36139961A6}"/>
                  </a:ext>
                </a:extLst>
              </p:cNvPr>
              <p:cNvSpPr/>
              <p:nvPr/>
            </p:nvSpPr>
            <p:spPr bwMode="auto">
              <a:xfrm>
                <a:off x="542510" y="1317791"/>
                <a:ext cx="1017861" cy="1844847"/>
              </a:xfrm>
              <a:custGeom>
                <a:avLst/>
                <a:gdLst>
                  <a:gd name="connsiteX0" fmla="*/ 207304 w 1017861"/>
                  <a:gd name="connsiteY0" fmla="*/ 0 h 1844847"/>
                  <a:gd name="connsiteX1" fmla="*/ 810556 w 1017861"/>
                  <a:gd name="connsiteY1" fmla="*/ 0 h 1844847"/>
                  <a:gd name="connsiteX2" fmla="*/ 813332 w 1017861"/>
                  <a:gd name="connsiteY2" fmla="*/ 13757 h 1844847"/>
                  <a:gd name="connsiteX3" fmla="*/ 934514 w 1017861"/>
                  <a:gd name="connsiteY3" fmla="*/ 83951 h 1844847"/>
                  <a:gd name="connsiteX4" fmla="*/ 990903 w 1017861"/>
                  <a:gd name="connsiteY4" fmla="*/ 94207 h 1844847"/>
                  <a:gd name="connsiteX5" fmla="*/ 1006617 w 1017861"/>
                  <a:gd name="connsiteY5" fmla="*/ 94117 h 1844847"/>
                  <a:gd name="connsiteX6" fmla="*/ 1017861 w 1017861"/>
                  <a:gd name="connsiteY6" fmla="*/ 149809 h 1844847"/>
                  <a:gd name="connsiteX7" fmla="*/ 1017861 w 1017861"/>
                  <a:gd name="connsiteY7" fmla="*/ 1695038 h 1844847"/>
                  <a:gd name="connsiteX8" fmla="*/ 868052 w 1017861"/>
                  <a:gd name="connsiteY8" fmla="*/ 1844847 h 1844847"/>
                  <a:gd name="connsiteX9" fmla="*/ 149809 w 1017861"/>
                  <a:gd name="connsiteY9" fmla="*/ 1844847 h 1844847"/>
                  <a:gd name="connsiteX10" fmla="*/ 0 w 1017861"/>
                  <a:gd name="connsiteY10" fmla="*/ 1695038 h 1844847"/>
                  <a:gd name="connsiteX11" fmla="*/ 0 w 1017861"/>
                  <a:gd name="connsiteY11" fmla="*/ 149809 h 1844847"/>
                  <a:gd name="connsiteX12" fmla="*/ 11244 w 1017861"/>
                  <a:gd name="connsiteY12" fmla="*/ 94117 h 1844847"/>
                  <a:gd name="connsiteX13" fmla="*/ 26958 w 1017861"/>
                  <a:gd name="connsiteY13" fmla="*/ 94207 h 1844847"/>
                  <a:gd name="connsiteX14" fmla="*/ 83348 w 1017861"/>
                  <a:gd name="connsiteY14" fmla="*/ 83951 h 1844847"/>
                  <a:gd name="connsiteX15" fmla="*/ 204528 w 1017861"/>
                  <a:gd name="connsiteY15" fmla="*/ 13757 h 1844847"/>
                  <a:gd name="connsiteX16" fmla="*/ 207304 w 1017861"/>
                  <a:gd name="connsiteY16" fmla="*/ 0 h 1844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17861" h="1844847">
                    <a:moveTo>
                      <a:pt x="207304" y="0"/>
                    </a:moveTo>
                    <a:lnTo>
                      <a:pt x="810556" y="0"/>
                    </a:lnTo>
                    <a:lnTo>
                      <a:pt x="813332" y="13757"/>
                    </a:lnTo>
                    <a:cubicBezTo>
                      <a:pt x="829309" y="40207"/>
                      <a:pt x="875798" y="68218"/>
                      <a:pt x="934514" y="83951"/>
                    </a:cubicBezTo>
                    <a:cubicBezTo>
                      <a:pt x="954086" y="89195"/>
                      <a:pt x="973163" y="92579"/>
                      <a:pt x="990903" y="94207"/>
                    </a:cubicBezTo>
                    <a:lnTo>
                      <a:pt x="1006617" y="94117"/>
                    </a:lnTo>
                    <a:lnTo>
                      <a:pt x="1017861" y="149809"/>
                    </a:lnTo>
                    <a:lnTo>
                      <a:pt x="1017861" y="1695038"/>
                    </a:lnTo>
                    <a:cubicBezTo>
                      <a:pt x="1017861" y="1777775"/>
                      <a:pt x="950789" y="1844847"/>
                      <a:pt x="868052" y="1844847"/>
                    </a:cubicBezTo>
                    <a:lnTo>
                      <a:pt x="149809" y="1844847"/>
                    </a:lnTo>
                    <a:cubicBezTo>
                      <a:pt x="67072" y="1844847"/>
                      <a:pt x="0" y="1777775"/>
                      <a:pt x="0" y="1695038"/>
                    </a:cubicBezTo>
                    <a:lnTo>
                      <a:pt x="0" y="149809"/>
                    </a:lnTo>
                    <a:lnTo>
                      <a:pt x="11244" y="94117"/>
                    </a:lnTo>
                    <a:lnTo>
                      <a:pt x="26958" y="94207"/>
                    </a:lnTo>
                    <a:cubicBezTo>
                      <a:pt x="44698" y="92579"/>
                      <a:pt x="63776" y="89195"/>
                      <a:pt x="83348" y="83951"/>
                    </a:cubicBezTo>
                    <a:cubicBezTo>
                      <a:pt x="142063" y="68218"/>
                      <a:pt x="188551" y="40207"/>
                      <a:pt x="204528" y="13757"/>
                    </a:cubicBezTo>
                    <a:lnTo>
                      <a:pt x="207304" y="0"/>
                    </a:lnTo>
                    <a:close/>
                  </a:path>
                </a:pathLst>
              </a:custGeom>
              <a:solidFill>
                <a:srgbClr val="00B0F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95000"/>
                    </a:srgbClr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8CC30D0-6391-4F2F-9A4A-CD14530A8416}"/>
                  </a:ext>
                </a:extLst>
              </p:cNvPr>
              <p:cNvSpPr/>
              <p:nvPr/>
            </p:nvSpPr>
            <p:spPr bwMode="auto">
              <a:xfrm rot="5400000">
                <a:off x="386048" y="1922943"/>
                <a:ext cx="1330784" cy="877405"/>
              </a:xfrm>
              <a:custGeom>
                <a:avLst/>
                <a:gdLst>
                  <a:gd name="connsiteX0" fmla="*/ 1031101 w 1330784"/>
                  <a:gd name="connsiteY0" fmla="*/ 746106 h 877405"/>
                  <a:gd name="connsiteX1" fmla="*/ 1031101 w 1330784"/>
                  <a:gd name="connsiteY1" fmla="*/ 131631 h 877405"/>
                  <a:gd name="connsiteX2" fmla="*/ 1239940 w 1330784"/>
                  <a:gd name="connsiteY2" fmla="*/ 13884 h 877405"/>
                  <a:gd name="connsiteX3" fmla="*/ 1278494 w 1330784"/>
                  <a:gd name="connsiteY3" fmla="*/ 105165 h 877405"/>
                  <a:gd name="connsiteX4" fmla="*/ 1330784 w 1330784"/>
                  <a:gd name="connsiteY4" fmla="*/ 438007 h 877405"/>
                  <a:gd name="connsiteX5" fmla="*/ 1278494 w 1330784"/>
                  <a:gd name="connsiteY5" fmla="*/ 770849 h 877405"/>
                  <a:gd name="connsiteX6" fmla="*/ 1239352 w 1330784"/>
                  <a:gd name="connsiteY6" fmla="*/ 863522 h 877405"/>
                  <a:gd name="connsiteX7" fmla="*/ 157575 w 1330784"/>
                  <a:gd name="connsiteY7" fmla="*/ 0 h 877405"/>
                  <a:gd name="connsiteX8" fmla="*/ 1147686 w 1330784"/>
                  <a:gd name="connsiteY8" fmla="*/ 0 h 877405"/>
                  <a:gd name="connsiteX9" fmla="*/ 959984 w 1330784"/>
                  <a:gd name="connsiteY9" fmla="*/ 111564 h 877405"/>
                  <a:gd name="connsiteX10" fmla="*/ 345277 w 1330784"/>
                  <a:gd name="connsiteY10" fmla="*/ 111564 h 877405"/>
                  <a:gd name="connsiteX11" fmla="*/ 157574 w 1330784"/>
                  <a:gd name="connsiteY11" fmla="*/ 877405 h 877405"/>
                  <a:gd name="connsiteX12" fmla="*/ 345276 w 1330784"/>
                  <a:gd name="connsiteY12" fmla="*/ 765842 h 877405"/>
                  <a:gd name="connsiteX13" fmla="*/ 959983 w 1330784"/>
                  <a:gd name="connsiteY13" fmla="*/ 765842 h 877405"/>
                  <a:gd name="connsiteX14" fmla="*/ 1147685 w 1330784"/>
                  <a:gd name="connsiteY14" fmla="*/ 877405 h 877405"/>
                  <a:gd name="connsiteX15" fmla="*/ 0 w 1330784"/>
                  <a:gd name="connsiteY15" fmla="*/ 438007 h 877405"/>
                  <a:gd name="connsiteX16" fmla="*/ 52290 w 1330784"/>
                  <a:gd name="connsiteY16" fmla="*/ 105165 h 877405"/>
                  <a:gd name="connsiteX17" fmla="*/ 88741 w 1330784"/>
                  <a:gd name="connsiteY17" fmla="*/ 18865 h 877405"/>
                  <a:gd name="connsiteX18" fmla="*/ 279305 w 1330784"/>
                  <a:gd name="connsiteY18" fmla="*/ 126309 h 877405"/>
                  <a:gd name="connsiteX19" fmla="*/ 279304 w 1330784"/>
                  <a:gd name="connsiteY19" fmla="*/ 751429 h 877405"/>
                  <a:gd name="connsiteX20" fmla="*/ 89328 w 1330784"/>
                  <a:gd name="connsiteY20" fmla="*/ 858542 h 877405"/>
                  <a:gd name="connsiteX21" fmla="*/ 52290 w 1330784"/>
                  <a:gd name="connsiteY21" fmla="*/ 770849 h 877405"/>
                  <a:gd name="connsiteX22" fmla="*/ 0 w 1330784"/>
                  <a:gd name="connsiteY22" fmla="*/ 438007 h 877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30784" h="877405">
                    <a:moveTo>
                      <a:pt x="1031101" y="746106"/>
                    </a:moveTo>
                    <a:lnTo>
                      <a:pt x="1031101" y="131631"/>
                    </a:lnTo>
                    <a:lnTo>
                      <a:pt x="1239940" y="13884"/>
                    </a:lnTo>
                    <a:lnTo>
                      <a:pt x="1278494" y="105165"/>
                    </a:lnTo>
                    <a:cubicBezTo>
                      <a:pt x="1312165" y="207467"/>
                      <a:pt x="1330784" y="319943"/>
                      <a:pt x="1330784" y="438007"/>
                    </a:cubicBezTo>
                    <a:cubicBezTo>
                      <a:pt x="1330784" y="556071"/>
                      <a:pt x="1312165" y="668546"/>
                      <a:pt x="1278494" y="770849"/>
                    </a:cubicBezTo>
                    <a:lnTo>
                      <a:pt x="1239352" y="863522"/>
                    </a:lnTo>
                    <a:close/>
                    <a:moveTo>
                      <a:pt x="157575" y="0"/>
                    </a:moveTo>
                    <a:lnTo>
                      <a:pt x="1147686" y="0"/>
                    </a:lnTo>
                    <a:lnTo>
                      <a:pt x="959984" y="111564"/>
                    </a:lnTo>
                    <a:lnTo>
                      <a:pt x="345277" y="111564"/>
                    </a:lnTo>
                    <a:close/>
                    <a:moveTo>
                      <a:pt x="157574" y="877405"/>
                    </a:moveTo>
                    <a:lnTo>
                      <a:pt x="345276" y="765842"/>
                    </a:lnTo>
                    <a:lnTo>
                      <a:pt x="959983" y="765842"/>
                    </a:lnTo>
                    <a:lnTo>
                      <a:pt x="1147685" y="877405"/>
                    </a:lnTo>
                    <a:close/>
                    <a:moveTo>
                      <a:pt x="0" y="438007"/>
                    </a:moveTo>
                    <a:cubicBezTo>
                      <a:pt x="0" y="319943"/>
                      <a:pt x="18619" y="207467"/>
                      <a:pt x="52290" y="105165"/>
                    </a:cubicBezTo>
                    <a:lnTo>
                      <a:pt x="88741" y="18865"/>
                    </a:lnTo>
                    <a:lnTo>
                      <a:pt x="279305" y="126309"/>
                    </a:lnTo>
                    <a:lnTo>
                      <a:pt x="279304" y="751429"/>
                    </a:lnTo>
                    <a:lnTo>
                      <a:pt x="89328" y="858542"/>
                    </a:lnTo>
                    <a:lnTo>
                      <a:pt x="52290" y="770849"/>
                    </a:lnTo>
                    <a:cubicBezTo>
                      <a:pt x="18619" y="668546"/>
                      <a:pt x="0" y="556071"/>
                      <a:pt x="0" y="438007"/>
                    </a:cubicBezTo>
                    <a:close/>
                  </a:path>
                </a:pathLst>
              </a:custGeom>
              <a:solidFill>
                <a:srgbClr val="80808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6998B085-72BD-4CAE-BC98-0917E2707787}"/>
                  </a:ext>
                </a:extLst>
              </p:cNvPr>
              <p:cNvGrpSpPr/>
              <p:nvPr/>
            </p:nvGrpSpPr>
            <p:grpSpPr>
              <a:xfrm>
                <a:off x="505786" y="1853176"/>
                <a:ext cx="1091309" cy="69162"/>
                <a:chOff x="1311089" y="1853176"/>
                <a:chExt cx="1091309" cy="69162"/>
              </a:xfrm>
              <a:solidFill>
                <a:srgbClr val="000000"/>
              </a:solidFill>
            </p:grpSpPr>
            <p:sp>
              <p:nvSpPr>
                <p:cNvPr id="92" name="四角形: 上の 2 つの角を丸める 91">
                  <a:extLst>
                    <a:ext uri="{FF2B5EF4-FFF2-40B4-BE49-F238E27FC236}">
                      <a16:creationId xmlns:a16="http://schemas.microsoft.com/office/drawing/2014/main" id="{456E38EA-11DD-4133-9FB6-1CDEEB4CE8FA}"/>
                    </a:ext>
                  </a:extLst>
                </p:cNvPr>
                <p:cNvSpPr/>
                <p:nvPr/>
              </p:nvSpPr>
              <p:spPr bwMode="auto">
                <a:xfrm rot="19800000">
                  <a:off x="1311089" y="1853176"/>
                  <a:ext cx="119756" cy="69162"/>
                </a:xfrm>
                <a:prstGeom prst="round2SameRect">
                  <a:avLst>
                    <a:gd name="adj1" fmla="val 50000"/>
                    <a:gd name="adj2" fmla="val 7300"/>
                  </a:avLst>
                </a:prstGeom>
                <a:grp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99EBCC89-913A-4364-8E33-77271BB5FB9E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2282642" y="1853176"/>
                  <a:ext cx="119756" cy="69162"/>
                </a:xfrm>
                <a:prstGeom prst="round2SameRect">
                  <a:avLst>
                    <a:gd name="adj1" fmla="val 50000"/>
                    <a:gd name="adj2" fmla="val 7300"/>
                  </a:avLst>
                </a:prstGeom>
                <a:grp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D9557026-CB89-47A5-B508-D32EEB8EF6CA}"/>
                </a:ext>
              </a:extLst>
            </p:cNvPr>
            <p:cNvGrpSpPr/>
            <p:nvPr/>
          </p:nvGrpSpPr>
          <p:grpSpPr>
            <a:xfrm rot="5400000">
              <a:off x="4384544" y="1382800"/>
              <a:ext cx="240922" cy="114850"/>
              <a:chOff x="3254530" y="1404395"/>
              <a:chExt cx="425918" cy="203044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E777D048-523B-4DE3-B31F-8B5874DA2F7E}"/>
                  </a:ext>
                </a:extLst>
              </p:cNvPr>
              <p:cNvGrpSpPr/>
              <p:nvPr/>
            </p:nvGrpSpPr>
            <p:grpSpPr>
              <a:xfrm flipH="1">
                <a:off x="3477404" y="1404395"/>
                <a:ext cx="203044" cy="203044"/>
                <a:chOff x="2441258" y="1404395"/>
                <a:chExt cx="203044" cy="203044"/>
              </a:xfrm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E7164408-268A-4ACA-9259-4BF7AC973438}"/>
                    </a:ext>
                  </a:extLst>
                </p:cNvPr>
                <p:cNvSpPr/>
                <p:nvPr/>
              </p:nvSpPr>
              <p:spPr bwMode="auto">
                <a:xfrm>
                  <a:off x="2442951" y="1406080"/>
                  <a:ext cx="199665" cy="199665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1CD37A5A-5B93-4F14-BE6A-40B018C2D7F0}"/>
                    </a:ext>
                  </a:extLst>
                </p:cNvPr>
                <p:cNvSpPr/>
                <p:nvPr/>
              </p:nvSpPr>
              <p:spPr bwMode="auto">
                <a:xfrm>
                  <a:off x="2452809" y="1438991"/>
                  <a:ext cx="131607" cy="131608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弦 86">
                  <a:extLst>
                    <a:ext uri="{FF2B5EF4-FFF2-40B4-BE49-F238E27FC236}">
                      <a16:creationId xmlns:a16="http://schemas.microsoft.com/office/drawing/2014/main" id="{7CFC4A02-59C0-4632-B4A5-58C9C7B0E1ED}"/>
                    </a:ext>
                  </a:extLst>
                </p:cNvPr>
                <p:cNvSpPr/>
                <p:nvPr/>
              </p:nvSpPr>
              <p:spPr bwMode="auto">
                <a:xfrm>
                  <a:off x="2441258" y="1404395"/>
                  <a:ext cx="203044" cy="203044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007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DA8F0626-C484-4533-95BF-E290F53D102E}"/>
                  </a:ext>
                </a:extLst>
              </p:cNvPr>
              <p:cNvGrpSpPr/>
              <p:nvPr/>
            </p:nvGrpSpPr>
            <p:grpSpPr>
              <a:xfrm>
                <a:off x="3254530" y="1404395"/>
                <a:ext cx="203044" cy="203044"/>
                <a:chOff x="2933062" y="1404395"/>
                <a:chExt cx="203044" cy="203044"/>
              </a:xfrm>
            </p:grpSpPr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D4314FB4-3F1F-45A7-A0CF-B6B80C864AF6}"/>
                    </a:ext>
                  </a:extLst>
                </p:cNvPr>
                <p:cNvSpPr/>
                <p:nvPr/>
              </p:nvSpPr>
              <p:spPr bwMode="auto">
                <a:xfrm>
                  <a:off x="2934752" y="1406085"/>
                  <a:ext cx="199664" cy="19966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9003ACD6-9EB1-4656-AB2B-8E2EA7DB8763}"/>
                    </a:ext>
                  </a:extLst>
                </p:cNvPr>
                <p:cNvSpPr/>
                <p:nvPr/>
              </p:nvSpPr>
              <p:spPr bwMode="auto">
                <a:xfrm>
                  <a:off x="2992946" y="1438990"/>
                  <a:ext cx="131608" cy="131608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弦 83">
                  <a:extLst>
                    <a:ext uri="{FF2B5EF4-FFF2-40B4-BE49-F238E27FC236}">
                      <a16:creationId xmlns:a16="http://schemas.microsoft.com/office/drawing/2014/main" id="{9F343F2C-ECFB-48A8-B001-934D7D16277F}"/>
                    </a:ext>
                  </a:extLst>
                </p:cNvPr>
                <p:cNvSpPr/>
                <p:nvPr/>
              </p:nvSpPr>
              <p:spPr bwMode="auto">
                <a:xfrm>
                  <a:off x="2933062" y="1404395"/>
                  <a:ext cx="203044" cy="203044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007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055DEB7D-33C2-4D13-B074-503E4E0F7776}"/>
                </a:ext>
              </a:extLst>
            </p:cNvPr>
            <p:cNvGrpSpPr/>
            <p:nvPr/>
          </p:nvGrpSpPr>
          <p:grpSpPr>
            <a:xfrm>
              <a:off x="4966972" y="1281744"/>
              <a:ext cx="527750" cy="310076"/>
              <a:chOff x="2428604" y="1144848"/>
              <a:chExt cx="414800" cy="243713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06AD756A-1D22-4671-A5AA-45C06F89BAD3}"/>
                  </a:ext>
                </a:extLst>
              </p:cNvPr>
              <p:cNvGrpSpPr/>
              <p:nvPr/>
            </p:nvGrpSpPr>
            <p:grpSpPr>
              <a:xfrm rot="16200000">
                <a:off x="2514147" y="1059305"/>
                <a:ext cx="243713" cy="414800"/>
                <a:chOff x="2673730" y="851790"/>
                <a:chExt cx="830264" cy="1575153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91F56B20-9A9C-4528-AF73-9432A58F3E86}"/>
                    </a:ext>
                  </a:extLst>
                </p:cNvPr>
                <p:cNvGrpSpPr/>
                <p:nvPr/>
              </p:nvGrpSpPr>
              <p:grpSpPr>
                <a:xfrm>
                  <a:off x="2720581" y="851790"/>
                  <a:ext cx="736824" cy="1575153"/>
                  <a:chOff x="7236169" y="2190053"/>
                  <a:chExt cx="1252546" cy="2677643"/>
                </a:xfrm>
              </p:grpSpPr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CF12BE5B-E2B2-47D9-9E0C-6BC1B86048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4598606"/>
                    <a:ext cx="1252546" cy="269090"/>
                  </a:xfrm>
                  <a:custGeom>
                    <a:avLst/>
                    <a:gdLst>
                      <a:gd name="connsiteX0" fmla="*/ 0 w 1252546"/>
                      <a:gd name="connsiteY0" fmla="*/ 0 h 269090"/>
                      <a:gd name="connsiteX1" fmla="*/ 161140 w 1252546"/>
                      <a:gd name="connsiteY1" fmla="*/ 161140 h 269090"/>
                      <a:gd name="connsiteX2" fmla="*/ 1091406 w 1252546"/>
                      <a:gd name="connsiteY2" fmla="*/ 161140 h 269090"/>
                      <a:gd name="connsiteX3" fmla="*/ 1252546 w 1252546"/>
                      <a:gd name="connsiteY3" fmla="*/ 0 h 269090"/>
                      <a:gd name="connsiteX4" fmla="*/ 1252546 w 1252546"/>
                      <a:gd name="connsiteY4" fmla="*/ 107950 h 269090"/>
                      <a:gd name="connsiteX5" fmla="*/ 1091406 w 1252546"/>
                      <a:gd name="connsiteY5" fmla="*/ 269090 h 269090"/>
                      <a:gd name="connsiteX6" fmla="*/ 161140 w 1252546"/>
                      <a:gd name="connsiteY6" fmla="*/ 269090 h 269090"/>
                      <a:gd name="connsiteX7" fmla="*/ 0 w 1252546"/>
                      <a:gd name="connsiteY7" fmla="*/ 107950 h 26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2546" h="269090">
                        <a:moveTo>
                          <a:pt x="0" y="0"/>
                        </a:moveTo>
                        <a:cubicBezTo>
                          <a:pt x="0" y="88995"/>
                          <a:pt x="72145" y="161140"/>
                          <a:pt x="161140" y="161140"/>
                        </a:cubicBezTo>
                        <a:lnTo>
                          <a:pt x="1091406" y="161140"/>
                        </a:lnTo>
                        <a:cubicBezTo>
                          <a:pt x="1180401" y="161140"/>
                          <a:pt x="1252546" y="88995"/>
                          <a:pt x="1252546" y="0"/>
                        </a:cubicBezTo>
                        <a:lnTo>
                          <a:pt x="1252546" y="107950"/>
                        </a:lnTo>
                        <a:cubicBezTo>
                          <a:pt x="1252546" y="196945"/>
                          <a:pt x="1180401" y="269090"/>
                          <a:pt x="1091406" y="269090"/>
                        </a:cubicBezTo>
                        <a:lnTo>
                          <a:pt x="161140" y="269090"/>
                        </a:lnTo>
                        <a:cubicBezTo>
                          <a:pt x="72145" y="269090"/>
                          <a:pt x="0" y="196945"/>
                          <a:pt x="0" y="10795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468828F6-29E9-4780-A3F2-9AC73AAF49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190053"/>
                    <a:ext cx="1252546" cy="432758"/>
                  </a:xfrm>
                  <a:custGeom>
                    <a:avLst/>
                    <a:gdLst>
                      <a:gd name="connsiteX0" fmla="*/ 432604 w 1252546"/>
                      <a:gd name="connsiteY0" fmla="*/ 0 h 493804"/>
                      <a:gd name="connsiteX1" fmla="*/ 819942 w 1252546"/>
                      <a:gd name="connsiteY1" fmla="*/ 0 h 493804"/>
                      <a:gd name="connsiteX2" fmla="*/ 1252546 w 1252546"/>
                      <a:gd name="connsiteY2" fmla="*/ 432604 h 493804"/>
                      <a:gd name="connsiteX3" fmla="*/ 1252546 w 1252546"/>
                      <a:gd name="connsiteY3" fmla="*/ 493804 h 493804"/>
                      <a:gd name="connsiteX4" fmla="*/ 1231562 w 1252546"/>
                      <a:gd name="connsiteY4" fmla="*/ 455144 h 493804"/>
                      <a:gd name="connsiteX5" fmla="*/ 838488 w 1252546"/>
                      <a:gd name="connsiteY5" fmla="*/ 246148 h 493804"/>
                      <a:gd name="connsiteX6" fmla="*/ 414058 w 1252546"/>
                      <a:gd name="connsiteY6" fmla="*/ 246148 h 493804"/>
                      <a:gd name="connsiteX7" fmla="*/ 20984 w 1252546"/>
                      <a:gd name="connsiteY7" fmla="*/ 455144 h 493804"/>
                      <a:gd name="connsiteX8" fmla="*/ 0 w 1252546"/>
                      <a:gd name="connsiteY8" fmla="*/ 493804 h 493804"/>
                      <a:gd name="connsiteX9" fmla="*/ 0 w 1252546"/>
                      <a:gd name="connsiteY9" fmla="*/ 432604 h 493804"/>
                      <a:gd name="connsiteX10" fmla="*/ 432604 w 1252546"/>
                      <a:gd name="connsiteY10" fmla="*/ 0 h 493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2546" h="493804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493804"/>
                        </a:lnTo>
                        <a:lnTo>
                          <a:pt x="1231562" y="455144"/>
                        </a:lnTo>
                        <a:cubicBezTo>
                          <a:pt x="1146375" y="329051"/>
                          <a:pt x="1002113" y="246148"/>
                          <a:pt x="838488" y="246148"/>
                        </a:cubicBezTo>
                        <a:lnTo>
                          <a:pt x="414058" y="246148"/>
                        </a:lnTo>
                        <a:cubicBezTo>
                          <a:pt x="250433" y="246148"/>
                          <a:pt x="106171" y="329051"/>
                          <a:pt x="20984" y="455144"/>
                        </a:cubicBezTo>
                        <a:lnTo>
                          <a:pt x="0" y="493804"/>
                        </a:ln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1BA95512-AE0A-4078-9171-A44CC62975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243306"/>
                    <a:ext cx="1252546" cy="2567240"/>
                  </a:xfrm>
                  <a:custGeom>
                    <a:avLst/>
                    <a:gdLst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1486936 h 2567240"/>
                      <a:gd name="connsiteX10" fmla="*/ 0 w 1252546"/>
                      <a:gd name="connsiteY10" fmla="*/ 808840 h 2567240"/>
                      <a:gd name="connsiteX11" fmla="*/ 0 w 1252546"/>
                      <a:gd name="connsiteY11" fmla="*/ 432604 h 2567240"/>
                      <a:gd name="connsiteX12" fmla="*/ 432604 w 1252546"/>
                      <a:gd name="connsiteY12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808840 h 2567240"/>
                      <a:gd name="connsiteX10" fmla="*/ 0 w 1252546"/>
                      <a:gd name="connsiteY10" fmla="*/ 432604 h 2567240"/>
                      <a:gd name="connsiteX11" fmla="*/ 432604 w 1252546"/>
                      <a:gd name="connsiteY11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432604 h 2567240"/>
                      <a:gd name="connsiteX10" fmla="*/ 432604 w 1252546"/>
                      <a:gd name="connsiteY10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1486936 h 2567240"/>
                      <a:gd name="connsiteX4" fmla="*/ 1252546 w 1252546"/>
                      <a:gd name="connsiteY4" fmla="*/ 2406100 h 2567240"/>
                      <a:gd name="connsiteX5" fmla="*/ 1091406 w 1252546"/>
                      <a:gd name="connsiteY5" fmla="*/ 2567240 h 2567240"/>
                      <a:gd name="connsiteX6" fmla="*/ 161140 w 1252546"/>
                      <a:gd name="connsiteY6" fmla="*/ 2567240 h 2567240"/>
                      <a:gd name="connsiteX7" fmla="*/ 0 w 1252546"/>
                      <a:gd name="connsiteY7" fmla="*/ 2406100 h 2567240"/>
                      <a:gd name="connsiteX8" fmla="*/ 0 w 1252546"/>
                      <a:gd name="connsiteY8" fmla="*/ 432604 h 2567240"/>
                      <a:gd name="connsiteX9" fmla="*/ 432604 w 1252546"/>
                      <a:gd name="connsiteY9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2406100 h 2567240"/>
                      <a:gd name="connsiteX4" fmla="*/ 1091406 w 1252546"/>
                      <a:gd name="connsiteY4" fmla="*/ 2567240 h 2567240"/>
                      <a:gd name="connsiteX5" fmla="*/ 161140 w 1252546"/>
                      <a:gd name="connsiteY5" fmla="*/ 2567240 h 2567240"/>
                      <a:gd name="connsiteX6" fmla="*/ 0 w 1252546"/>
                      <a:gd name="connsiteY6" fmla="*/ 2406100 h 2567240"/>
                      <a:gd name="connsiteX7" fmla="*/ 0 w 1252546"/>
                      <a:gd name="connsiteY7" fmla="*/ 432604 h 2567240"/>
                      <a:gd name="connsiteX8" fmla="*/ 432604 w 1252546"/>
                      <a:gd name="connsiteY8" fmla="*/ 0 h 2567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52546" h="2567240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2406100"/>
                        </a:lnTo>
                        <a:cubicBezTo>
                          <a:pt x="1252546" y="2495095"/>
                          <a:pt x="1180401" y="2567240"/>
                          <a:pt x="1091406" y="2567240"/>
                        </a:cubicBezTo>
                        <a:lnTo>
                          <a:pt x="161140" y="2567240"/>
                        </a:lnTo>
                        <a:cubicBezTo>
                          <a:pt x="72145" y="2567240"/>
                          <a:pt x="0" y="2495095"/>
                          <a:pt x="0" y="2406100"/>
                        </a:cubicBez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4A648CD6-EE76-4454-B571-93BBF12C00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28590" y="3985642"/>
                    <a:ext cx="1067704" cy="621653"/>
                  </a:xfrm>
                  <a:custGeom>
                    <a:avLst/>
                    <a:gdLst>
                      <a:gd name="connsiteX0" fmla="*/ 103726 w 1136965"/>
                      <a:gd name="connsiteY0" fmla="*/ 0 h 621653"/>
                      <a:gd name="connsiteX1" fmla="*/ 277378 w 1136965"/>
                      <a:gd name="connsiteY1" fmla="*/ 9864 h 621653"/>
                      <a:gd name="connsiteX2" fmla="*/ 589082 w 1136965"/>
                      <a:gd name="connsiteY2" fmla="*/ 15677 h 621653"/>
                      <a:gd name="connsiteX3" fmla="*/ 900787 w 1136965"/>
                      <a:gd name="connsiteY3" fmla="*/ 9864 h 621653"/>
                      <a:gd name="connsiteX4" fmla="*/ 1032022 w 1136965"/>
                      <a:gd name="connsiteY4" fmla="*/ 2409 h 621653"/>
                      <a:gd name="connsiteX5" fmla="*/ 1136965 w 1136965"/>
                      <a:gd name="connsiteY5" fmla="*/ 569166 h 621653"/>
                      <a:gd name="connsiteX6" fmla="*/ 1078053 w 1136965"/>
                      <a:gd name="connsiteY6" fmla="*/ 582007 h 621653"/>
                      <a:gd name="connsiteX7" fmla="*/ 589082 w 1136965"/>
                      <a:gd name="connsiteY7" fmla="*/ 621653 h 621653"/>
                      <a:gd name="connsiteX8" fmla="*/ 100111 w 1136965"/>
                      <a:gd name="connsiteY8" fmla="*/ 582007 h 621653"/>
                      <a:gd name="connsiteX9" fmla="*/ 0 w 1136965"/>
                      <a:gd name="connsiteY9" fmla="*/ 560185 h 621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36965" h="621653">
                        <a:moveTo>
                          <a:pt x="103726" y="0"/>
                        </a:moveTo>
                        <a:lnTo>
                          <a:pt x="277378" y="9864"/>
                        </a:lnTo>
                        <a:cubicBezTo>
                          <a:pt x="379013" y="13692"/>
                          <a:pt x="483107" y="15677"/>
                          <a:pt x="589082" y="15677"/>
                        </a:cubicBezTo>
                        <a:cubicBezTo>
                          <a:pt x="695058" y="15677"/>
                          <a:pt x="799152" y="13692"/>
                          <a:pt x="900787" y="9864"/>
                        </a:cubicBezTo>
                        <a:lnTo>
                          <a:pt x="1032022" y="2409"/>
                        </a:lnTo>
                        <a:lnTo>
                          <a:pt x="1136965" y="569166"/>
                        </a:lnTo>
                        <a:lnTo>
                          <a:pt x="1078053" y="582007"/>
                        </a:lnTo>
                        <a:cubicBezTo>
                          <a:pt x="927763" y="607536"/>
                          <a:pt x="762528" y="621653"/>
                          <a:pt x="589082" y="621653"/>
                        </a:cubicBezTo>
                        <a:cubicBezTo>
                          <a:pt x="415637" y="621653"/>
                          <a:pt x="250401" y="607536"/>
                          <a:pt x="100111" y="582007"/>
                        </a:cubicBezTo>
                        <a:lnTo>
                          <a:pt x="0" y="560185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695A1A90-ADFC-4D2F-885A-08FBCE04078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09892" y="4051537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DC188FB6-B0F2-46FB-8BDD-50BD242DCF71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315831" y="2833345"/>
                    <a:ext cx="1093222" cy="483622"/>
                  </a:xfrm>
                  <a:custGeom>
                    <a:avLst/>
                    <a:gdLst>
                      <a:gd name="connsiteX0" fmla="*/ 553938 w 1093222"/>
                      <a:gd name="connsiteY0" fmla="*/ 483622 h 483622"/>
                      <a:gd name="connsiteX1" fmla="*/ 1004995 w 1093222"/>
                      <a:gd name="connsiteY1" fmla="*/ 413861 h 483622"/>
                      <a:gd name="connsiteX2" fmla="*/ 1093222 w 1093222"/>
                      <a:gd name="connsiteY2" fmla="*/ 377004 h 483622"/>
                      <a:gd name="connsiteX3" fmla="*/ 999542 w 1093222"/>
                      <a:gd name="connsiteY3" fmla="*/ 2281 h 483622"/>
                      <a:gd name="connsiteX4" fmla="*/ 881644 w 1093222"/>
                      <a:gd name="connsiteY4" fmla="*/ 19499 h 483622"/>
                      <a:gd name="connsiteX5" fmla="*/ 553938 w 1093222"/>
                      <a:gd name="connsiteY5" fmla="*/ 37863 h 483622"/>
                      <a:gd name="connsiteX6" fmla="*/ 226232 w 1093222"/>
                      <a:gd name="connsiteY6" fmla="*/ 19499 h 483622"/>
                      <a:gd name="connsiteX7" fmla="*/ 92720 w 1093222"/>
                      <a:gd name="connsiteY7" fmla="*/ 0 h 483622"/>
                      <a:gd name="connsiteX8" fmla="*/ 0 w 1093222"/>
                      <a:gd name="connsiteY8" fmla="*/ 370882 h 483622"/>
                      <a:gd name="connsiteX9" fmla="*/ 102881 w 1093222"/>
                      <a:gd name="connsiteY9" fmla="*/ 413861 h 483622"/>
                      <a:gd name="connsiteX10" fmla="*/ 553938 w 1093222"/>
                      <a:gd name="connsiteY10" fmla="*/ 483622 h 48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93222" h="483622">
                        <a:moveTo>
                          <a:pt x="553938" y="483622"/>
                        </a:moveTo>
                        <a:cubicBezTo>
                          <a:pt x="721020" y="483622"/>
                          <a:pt x="876238" y="457905"/>
                          <a:pt x="1004995" y="413861"/>
                        </a:cubicBezTo>
                        <a:lnTo>
                          <a:pt x="1093222" y="377004"/>
                        </a:lnTo>
                        <a:lnTo>
                          <a:pt x="999542" y="2281"/>
                        </a:lnTo>
                        <a:lnTo>
                          <a:pt x="881644" y="19499"/>
                        </a:lnTo>
                        <a:cubicBezTo>
                          <a:pt x="778122" y="31434"/>
                          <a:pt x="668056" y="37863"/>
                          <a:pt x="553938" y="37863"/>
                        </a:cubicBezTo>
                        <a:cubicBezTo>
                          <a:pt x="439821" y="37863"/>
                          <a:pt x="329755" y="31434"/>
                          <a:pt x="226232" y="19499"/>
                        </a:cubicBezTo>
                        <a:lnTo>
                          <a:pt x="92720" y="0"/>
                        </a:lnTo>
                        <a:lnTo>
                          <a:pt x="0" y="370882"/>
                        </a:lnTo>
                        <a:lnTo>
                          <a:pt x="102881" y="413861"/>
                        </a:lnTo>
                        <a:cubicBezTo>
                          <a:pt x="231638" y="457905"/>
                          <a:pt x="386857" y="483622"/>
                          <a:pt x="553938" y="483622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A0E71E59-822C-4CCE-9110-2BA3DC764615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38040" y="3367931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4C780141-10EE-4B0A-B0BB-82155D0C5679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086217" y="4051538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4935D7A5-6BCD-4260-933F-60CD16429540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114365" y="3367932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FB08D7D4-9E86-4013-99F9-FA72675488D5}"/>
                    </a:ext>
                  </a:extLst>
                </p:cNvPr>
                <p:cNvSpPr/>
                <p:nvPr/>
              </p:nvSpPr>
              <p:spPr bwMode="auto">
                <a:xfrm rot="20700000">
                  <a:off x="2673730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C3B746EA-105E-4B44-B59A-ACB9A8D3C9C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00839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5BA9C991-A17B-4436-876C-029F17F13623}"/>
                  </a:ext>
                </a:extLst>
              </p:cNvPr>
              <p:cNvGrpSpPr/>
              <p:nvPr/>
            </p:nvGrpSpPr>
            <p:grpSpPr>
              <a:xfrm rot="5400000">
                <a:off x="2449686" y="1221344"/>
                <a:ext cx="198205" cy="93550"/>
                <a:chOff x="3027387" y="1404395"/>
                <a:chExt cx="430187" cy="203044"/>
              </a:xfrm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EC088A71-0A16-4766-8D7D-5791B69B3F0E}"/>
                    </a:ext>
                  </a:extLst>
                </p:cNvPr>
                <p:cNvGrpSpPr/>
                <p:nvPr/>
              </p:nvGrpSpPr>
              <p:grpSpPr>
                <a:xfrm flipH="1">
                  <a:off x="3027387" y="1404395"/>
                  <a:ext cx="203044" cy="203044"/>
                  <a:chOff x="2891275" y="1404395"/>
                  <a:chExt cx="203044" cy="203044"/>
                </a:xfrm>
              </p:grpSpPr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6DA07772-2856-4476-8F6B-CC3C525BEF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2966" y="1406081"/>
                    <a:ext cx="199665" cy="19966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DB06E4F4-2931-419F-9558-84E68D1EE0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6992" y="1440113"/>
                    <a:ext cx="131607" cy="13160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7" name="弦 66">
                    <a:extLst>
                      <a:ext uri="{FF2B5EF4-FFF2-40B4-BE49-F238E27FC236}">
                        <a16:creationId xmlns:a16="http://schemas.microsoft.com/office/drawing/2014/main" id="{A3685FB2-E2E0-4099-A109-4BE64BEEC9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1275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319D9F7C-6338-4B3C-86E8-2CF00C4A4853}"/>
                    </a:ext>
                  </a:extLst>
                </p:cNvPr>
                <p:cNvGrpSpPr/>
                <p:nvPr/>
              </p:nvGrpSpPr>
              <p:grpSpPr>
                <a:xfrm>
                  <a:off x="3254530" y="1404395"/>
                  <a:ext cx="203044" cy="203044"/>
                  <a:chOff x="2933062" y="1404395"/>
                  <a:chExt cx="203044" cy="203044"/>
                </a:xfrm>
              </p:grpSpPr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61B0811F-DE20-421A-959C-0C4205C3C6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7175D723-1635-4D2B-9EDC-AD49CA18E9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8780" y="1440113"/>
                    <a:ext cx="131608" cy="13160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" name="弦 63">
                    <a:extLst>
                      <a:ext uri="{FF2B5EF4-FFF2-40B4-BE49-F238E27FC236}">
                        <a16:creationId xmlns:a16="http://schemas.microsoft.com/office/drawing/2014/main" id="{05E1DA47-89DE-4267-84C8-1108EA7B26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3062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04FA82AB-C5AD-4D5A-A41F-2F9759EBBD84}"/>
                </a:ext>
              </a:extLst>
            </p:cNvPr>
            <p:cNvGrpSpPr/>
            <p:nvPr/>
          </p:nvGrpSpPr>
          <p:grpSpPr>
            <a:xfrm>
              <a:off x="4492965" y="1117484"/>
              <a:ext cx="131582" cy="148945"/>
              <a:chOff x="4492965" y="980588"/>
              <a:chExt cx="131582" cy="148945"/>
            </a:xfrm>
            <a:solidFill>
              <a:srgbClr val="66FFFF"/>
            </a:solidFill>
          </p:grpSpPr>
          <p:sp>
            <p:nvSpPr>
              <p:cNvPr id="55" name="涙形 54">
                <a:extLst>
                  <a:ext uri="{FF2B5EF4-FFF2-40B4-BE49-F238E27FC236}">
                    <a16:creationId xmlns:a16="http://schemas.microsoft.com/office/drawing/2014/main" id="{23916052-A9E7-4E87-8D0D-6241896D32FB}"/>
                  </a:ext>
                </a:extLst>
              </p:cNvPr>
              <p:cNvSpPr/>
              <p:nvPr/>
            </p:nvSpPr>
            <p:spPr bwMode="auto">
              <a:xfrm rot="11700000">
                <a:off x="4540003" y="1082268"/>
                <a:ext cx="47265" cy="47265"/>
              </a:xfrm>
              <a:prstGeom prst="teardrop">
                <a:avLst>
                  <a:gd name="adj" fmla="val 130487"/>
                </a:avLst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涙形 55">
                <a:extLst>
                  <a:ext uri="{FF2B5EF4-FFF2-40B4-BE49-F238E27FC236}">
                    <a16:creationId xmlns:a16="http://schemas.microsoft.com/office/drawing/2014/main" id="{58FCE25E-F4B4-485F-90E4-0C84FDF4E52C}"/>
                  </a:ext>
                </a:extLst>
              </p:cNvPr>
              <p:cNvSpPr/>
              <p:nvPr/>
            </p:nvSpPr>
            <p:spPr bwMode="auto">
              <a:xfrm rot="9900000">
                <a:off x="4492965" y="1023452"/>
                <a:ext cx="48238" cy="48238"/>
              </a:xfrm>
              <a:prstGeom prst="teardrop">
                <a:avLst>
                  <a:gd name="adj" fmla="val 130487"/>
                </a:avLst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涙形 56">
                <a:extLst>
                  <a:ext uri="{FF2B5EF4-FFF2-40B4-BE49-F238E27FC236}">
                    <a16:creationId xmlns:a16="http://schemas.microsoft.com/office/drawing/2014/main" id="{8A298BC8-E13F-4074-8A08-411E21246815}"/>
                  </a:ext>
                </a:extLst>
              </p:cNvPr>
              <p:cNvSpPr/>
              <p:nvPr/>
            </p:nvSpPr>
            <p:spPr bwMode="auto">
              <a:xfrm rot="9900000">
                <a:off x="4576309" y="980588"/>
                <a:ext cx="48238" cy="48238"/>
              </a:xfrm>
              <a:prstGeom prst="teardrop">
                <a:avLst>
                  <a:gd name="adj" fmla="val 130487"/>
                </a:avLst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5CB68D1B-C9DC-4E32-BE24-F7C79C4DC981}"/>
                </a:ext>
              </a:extLst>
            </p:cNvPr>
            <p:cNvGrpSpPr/>
            <p:nvPr/>
          </p:nvGrpSpPr>
          <p:grpSpPr>
            <a:xfrm flipV="1">
              <a:off x="4525758" y="1628405"/>
              <a:ext cx="131582" cy="148945"/>
              <a:chOff x="4492965" y="980588"/>
              <a:chExt cx="131582" cy="148945"/>
            </a:xfrm>
            <a:solidFill>
              <a:srgbClr val="66FFFF"/>
            </a:solidFill>
          </p:grpSpPr>
          <p:sp>
            <p:nvSpPr>
              <p:cNvPr id="52" name="涙形 51">
                <a:extLst>
                  <a:ext uri="{FF2B5EF4-FFF2-40B4-BE49-F238E27FC236}">
                    <a16:creationId xmlns:a16="http://schemas.microsoft.com/office/drawing/2014/main" id="{0203ED04-26A8-4F35-B5A7-CEA7E2224ED8}"/>
                  </a:ext>
                </a:extLst>
              </p:cNvPr>
              <p:cNvSpPr/>
              <p:nvPr/>
            </p:nvSpPr>
            <p:spPr bwMode="auto">
              <a:xfrm rot="11700000">
                <a:off x="4540003" y="1082268"/>
                <a:ext cx="47265" cy="47265"/>
              </a:xfrm>
              <a:prstGeom prst="teardrop">
                <a:avLst>
                  <a:gd name="adj" fmla="val 130487"/>
                </a:avLst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涙形 52">
                <a:extLst>
                  <a:ext uri="{FF2B5EF4-FFF2-40B4-BE49-F238E27FC236}">
                    <a16:creationId xmlns:a16="http://schemas.microsoft.com/office/drawing/2014/main" id="{04DD5059-EA9B-4099-8256-15888F4F4170}"/>
                  </a:ext>
                </a:extLst>
              </p:cNvPr>
              <p:cNvSpPr/>
              <p:nvPr/>
            </p:nvSpPr>
            <p:spPr bwMode="auto">
              <a:xfrm rot="9900000">
                <a:off x="4492965" y="1023452"/>
                <a:ext cx="48238" cy="48238"/>
              </a:xfrm>
              <a:prstGeom prst="teardrop">
                <a:avLst>
                  <a:gd name="adj" fmla="val 130487"/>
                </a:avLst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涙形 53">
                <a:extLst>
                  <a:ext uri="{FF2B5EF4-FFF2-40B4-BE49-F238E27FC236}">
                    <a16:creationId xmlns:a16="http://schemas.microsoft.com/office/drawing/2014/main" id="{A903FF64-F353-4A87-8094-BEAC94A12086}"/>
                  </a:ext>
                </a:extLst>
              </p:cNvPr>
              <p:cNvSpPr/>
              <p:nvPr/>
            </p:nvSpPr>
            <p:spPr bwMode="auto">
              <a:xfrm rot="9900000">
                <a:off x="4576309" y="980588"/>
                <a:ext cx="48238" cy="48238"/>
              </a:xfrm>
              <a:prstGeom prst="teardrop">
                <a:avLst>
                  <a:gd name="adj" fmla="val 130487"/>
                </a:avLst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23551BEC-3A13-46F4-B930-349005D70728}"/>
              </a:ext>
            </a:extLst>
          </p:cNvPr>
          <p:cNvGrpSpPr/>
          <p:nvPr/>
        </p:nvGrpSpPr>
        <p:grpSpPr>
          <a:xfrm>
            <a:off x="727673" y="4153027"/>
            <a:ext cx="2579722" cy="1825505"/>
            <a:chOff x="411939" y="2826290"/>
            <a:chExt cx="1587553" cy="1123410"/>
          </a:xfrm>
        </p:grpSpPr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A52B924F-31B7-409D-B69F-81DF797837F4}"/>
                </a:ext>
              </a:extLst>
            </p:cNvPr>
            <p:cNvSpPr/>
            <p:nvPr/>
          </p:nvSpPr>
          <p:spPr bwMode="auto">
            <a:xfrm>
              <a:off x="415158" y="2826290"/>
              <a:ext cx="1584334" cy="1123410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AC64A924-C52A-4EA1-8A4F-32BBC187CCF0}"/>
                </a:ext>
              </a:extLst>
            </p:cNvPr>
            <p:cNvGrpSpPr/>
            <p:nvPr/>
          </p:nvGrpSpPr>
          <p:grpSpPr>
            <a:xfrm>
              <a:off x="1527663" y="3288240"/>
              <a:ext cx="466460" cy="258860"/>
              <a:chOff x="4740734" y="98630"/>
              <a:chExt cx="437672" cy="1230536"/>
            </a:xfrm>
          </p:grpSpPr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6C6CB837-EB22-4526-9705-A541D72C315F}"/>
                  </a:ext>
                </a:extLst>
              </p:cNvPr>
              <p:cNvSpPr/>
              <p:nvPr/>
            </p:nvSpPr>
            <p:spPr bwMode="auto">
              <a:xfrm>
                <a:off x="4740734" y="98630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0021F1B8-C80F-4460-898A-9B905B29E8B1}"/>
                  </a:ext>
                </a:extLst>
              </p:cNvPr>
              <p:cNvSpPr/>
              <p:nvPr/>
            </p:nvSpPr>
            <p:spPr bwMode="auto">
              <a:xfrm>
                <a:off x="4740734" y="1283447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261C7E5C-3113-4DB1-B5D8-97F0DB043ED7}"/>
                </a:ext>
              </a:extLst>
            </p:cNvPr>
            <p:cNvGrpSpPr/>
            <p:nvPr/>
          </p:nvGrpSpPr>
          <p:grpSpPr>
            <a:xfrm rot="16200000">
              <a:off x="603239" y="3165624"/>
              <a:ext cx="299526" cy="527750"/>
              <a:chOff x="505786" y="1284453"/>
              <a:chExt cx="1091309" cy="1922832"/>
            </a:xfrm>
          </p:grpSpPr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F6AA6832-DA2E-4D6D-9EC3-7D650F148401}"/>
                  </a:ext>
                </a:extLst>
              </p:cNvPr>
              <p:cNvSpPr/>
              <p:nvPr/>
            </p:nvSpPr>
            <p:spPr bwMode="auto">
              <a:xfrm>
                <a:off x="567138" y="1284453"/>
                <a:ext cx="968604" cy="1922832"/>
              </a:xfrm>
              <a:prstGeom prst="roundRect">
                <a:avLst>
                  <a:gd name="adj" fmla="val 12145"/>
                </a:avLst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1E9EE31-4030-40FA-8AA7-96E5C8D9879F}"/>
                  </a:ext>
                </a:extLst>
              </p:cNvPr>
              <p:cNvSpPr/>
              <p:nvPr/>
            </p:nvSpPr>
            <p:spPr bwMode="auto">
              <a:xfrm>
                <a:off x="542510" y="1317791"/>
                <a:ext cx="1017861" cy="1844847"/>
              </a:xfrm>
              <a:custGeom>
                <a:avLst/>
                <a:gdLst>
                  <a:gd name="connsiteX0" fmla="*/ 207304 w 1017861"/>
                  <a:gd name="connsiteY0" fmla="*/ 0 h 1844847"/>
                  <a:gd name="connsiteX1" fmla="*/ 810556 w 1017861"/>
                  <a:gd name="connsiteY1" fmla="*/ 0 h 1844847"/>
                  <a:gd name="connsiteX2" fmla="*/ 813332 w 1017861"/>
                  <a:gd name="connsiteY2" fmla="*/ 13757 h 1844847"/>
                  <a:gd name="connsiteX3" fmla="*/ 934514 w 1017861"/>
                  <a:gd name="connsiteY3" fmla="*/ 83951 h 1844847"/>
                  <a:gd name="connsiteX4" fmla="*/ 990903 w 1017861"/>
                  <a:gd name="connsiteY4" fmla="*/ 94207 h 1844847"/>
                  <a:gd name="connsiteX5" fmla="*/ 1006617 w 1017861"/>
                  <a:gd name="connsiteY5" fmla="*/ 94117 h 1844847"/>
                  <a:gd name="connsiteX6" fmla="*/ 1017861 w 1017861"/>
                  <a:gd name="connsiteY6" fmla="*/ 149809 h 1844847"/>
                  <a:gd name="connsiteX7" fmla="*/ 1017861 w 1017861"/>
                  <a:gd name="connsiteY7" fmla="*/ 1695038 h 1844847"/>
                  <a:gd name="connsiteX8" fmla="*/ 868052 w 1017861"/>
                  <a:gd name="connsiteY8" fmla="*/ 1844847 h 1844847"/>
                  <a:gd name="connsiteX9" fmla="*/ 149809 w 1017861"/>
                  <a:gd name="connsiteY9" fmla="*/ 1844847 h 1844847"/>
                  <a:gd name="connsiteX10" fmla="*/ 0 w 1017861"/>
                  <a:gd name="connsiteY10" fmla="*/ 1695038 h 1844847"/>
                  <a:gd name="connsiteX11" fmla="*/ 0 w 1017861"/>
                  <a:gd name="connsiteY11" fmla="*/ 149809 h 1844847"/>
                  <a:gd name="connsiteX12" fmla="*/ 11244 w 1017861"/>
                  <a:gd name="connsiteY12" fmla="*/ 94117 h 1844847"/>
                  <a:gd name="connsiteX13" fmla="*/ 26958 w 1017861"/>
                  <a:gd name="connsiteY13" fmla="*/ 94207 h 1844847"/>
                  <a:gd name="connsiteX14" fmla="*/ 83348 w 1017861"/>
                  <a:gd name="connsiteY14" fmla="*/ 83951 h 1844847"/>
                  <a:gd name="connsiteX15" fmla="*/ 204528 w 1017861"/>
                  <a:gd name="connsiteY15" fmla="*/ 13757 h 1844847"/>
                  <a:gd name="connsiteX16" fmla="*/ 207304 w 1017861"/>
                  <a:gd name="connsiteY16" fmla="*/ 0 h 1844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17861" h="1844847">
                    <a:moveTo>
                      <a:pt x="207304" y="0"/>
                    </a:moveTo>
                    <a:lnTo>
                      <a:pt x="810556" y="0"/>
                    </a:lnTo>
                    <a:lnTo>
                      <a:pt x="813332" y="13757"/>
                    </a:lnTo>
                    <a:cubicBezTo>
                      <a:pt x="829309" y="40207"/>
                      <a:pt x="875798" y="68218"/>
                      <a:pt x="934514" y="83951"/>
                    </a:cubicBezTo>
                    <a:cubicBezTo>
                      <a:pt x="954086" y="89195"/>
                      <a:pt x="973163" y="92579"/>
                      <a:pt x="990903" y="94207"/>
                    </a:cubicBezTo>
                    <a:lnTo>
                      <a:pt x="1006617" y="94117"/>
                    </a:lnTo>
                    <a:lnTo>
                      <a:pt x="1017861" y="149809"/>
                    </a:lnTo>
                    <a:lnTo>
                      <a:pt x="1017861" y="1695038"/>
                    </a:lnTo>
                    <a:cubicBezTo>
                      <a:pt x="1017861" y="1777775"/>
                      <a:pt x="950789" y="1844847"/>
                      <a:pt x="868052" y="1844847"/>
                    </a:cubicBezTo>
                    <a:lnTo>
                      <a:pt x="149809" y="1844847"/>
                    </a:lnTo>
                    <a:cubicBezTo>
                      <a:pt x="67072" y="1844847"/>
                      <a:pt x="0" y="1777775"/>
                      <a:pt x="0" y="1695038"/>
                    </a:cubicBezTo>
                    <a:lnTo>
                      <a:pt x="0" y="149809"/>
                    </a:lnTo>
                    <a:lnTo>
                      <a:pt x="11244" y="94117"/>
                    </a:lnTo>
                    <a:lnTo>
                      <a:pt x="26958" y="94207"/>
                    </a:lnTo>
                    <a:cubicBezTo>
                      <a:pt x="44698" y="92579"/>
                      <a:pt x="63776" y="89195"/>
                      <a:pt x="83348" y="83951"/>
                    </a:cubicBezTo>
                    <a:cubicBezTo>
                      <a:pt x="142063" y="68218"/>
                      <a:pt x="188551" y="40207"/>
                      <a:pt x="204528" y="13757"/>
                    </a:cubicBezTo>
                    <a:lnTo>
                      <a:pt x="207304" y="0"/>
                    </a:lnTo>
                    <a:close/>
                  </a:path>
                </a:pathLst>
              </a:custGeom>
              <a:solidFill>
                <a:srgbClr val="00B0F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95000"/>
                    </a:srgbClr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4D910563-3DFB-4D1C-BC6C-DA3187482B42}"/>
                  </a:ext>
                </a:extLst>
              </p:cNvPr>
              <p:cNvSpPr/>
              <p:nvPr/>
            </p:nvSpPr>
            <p:spPr bwMode="auto">
              <a:xfrm rot="5400000">
                <a:off x="386048" y="1922943"/>
                <a:ext cx="1330784" cy="877405"/>
              </a:xfrm>
              <a:custGeom>
                <a:avLst/>
                <a:gdLst>
                  <a:gd name="connsiteX0" fmla="*/ 1031101 w 1330784"/>
                  <a:gd name="connsiteY0" fmla="*/ 746106 h 877405"/>
                  <a:gd name="connsiteX1" fmla="*/ 1031101 w 1330784"/>
                  <a:gd name="connsiteY1" fmla="*/ 131631 h 877405"/>
                  <a:gd name="connsiteX2" fmla="*/ 1239940 w 1330784"/>
                  <a:gd name="connsiteY2" fmla="*/ 13884 h 877405"/>
                  <a:gd name="connsiteX3" fmla="*/ 1278494 w 1330784"/>
                  <a:gd name="connsiteY3" fmla="*/ 105165 h 877405"/>
                  <a:gd name="connsiteX4" fmla="*/ 1330784 w 1330784"/>
                  <a:gd name="connsiteY4" fmla="*/ 438007 h 877405"/>
                  <a:gd name="connsiteX5" fmla="*/ 1278494 w 1330784"/>
                  <a:gd name="connsiteY5" fmla="*/ 770849 h 877405"/>
                  <a:gd name="connsiteX6" fmla="*/ 1239352 w 1330784"/>
                  <a:gd name="connsiteY6" fmla="*/ 863522 h 877405"/>
                  <a:gd name="connsiteX7" fmla="*/ 157575 w 1330784"/>
                  <a:gd name="connsiteY7" fmla="*/ 0 h 877405"/>
                  <a:gd name="connsiteX8" fmla="*/ 1147686 w 1330784"/>
                  <a:gd name="connsiteY8" fmla="*/ 0 h 877405"/>
                  <a:gd name="connsiteX9" fmla="*/ 959984 w 1330784"/>
                  <a:gd name="connsiteY9" fmla="*/ 111564 h 877405"/>
                  <a:gd name="connsiteX10" fmla="*/ 345277 w 1330784"/>
                  <a:gd name="connsiteY10" fmla="*/ 111564 h 877405"/>
                  <a:gd name="connsiteX11" fmla="*/ 157574 w 1330784"/>
                  <a:gd name="connsiteY11" fmla="*/ 877405 h 877405"/>
                  <a:gd name="connsiteX12" fmla="*/ 345276 w 1330784"/>
                  <a:gd name="connsiteY12" fmla="*/ 765842 h 877405"/>
                  <a:gd name="connsiteX13" fmla="*/ 959983 w 1330784"/>
                  <a:gd name="connsiteY13" fmla="*/ 765842 h 877405"/>
                  <a:gd name="connsiteX14" fmla="*/ 1147685 w 1330784"/>
                  <a:gd name="connsiteY14" fmla="*/ 877405 h 877405"/>
                  <a:gd name="connsiteX15" fmla="*/ 0 w 1330784"/>
                  <a:gd name="connsiteY15" fmla="*/ 438007 h 877405"/>
                  <a:gd name="connsiteX16" fmla="*/ 52290 w 1330784"/>
                  <a:gd name="connsiteY16" fmla="*/ 105165 h 877405"/>
                  <a:gd name="connsiteX17" fmla="*/ 88741 w 1330784"/>
                  <a:gd name="connsiteY17" fmla="*/ 18865 h 877405"/>
                  <a:gd name="connsiteX18" fmla="*/ 279305 w 1330784"/>
                  <a:gd name="connsiteY18" fmla="*/ 126309 h 877405"/>
                  <a:gd name="connsiteX19" fmla="*/ 279304 w 1330784"/>
                  <a:gd name="connsiteY19" fmla="*/ 751429 h 877405"/>
                  <a:gd name="connsiteX20" fmla="*/ 89328 w 1330784"/>
                  <a:gd name="connsiteY20" fmla="*/ 858542 h 877405"/>
                  <a:gd name="connsiteX21" fmla="*/ 52290 w 1330784"/>
                  <a:gd name="connsiteY21" fmla="*/ 770849 h 877405"/>
                  <a:gd name="connsiteX22" fmla="*/ 0 w 1330784"/>
                  <a:gd name="connsiteY22" fmla="*/ 438007 h 877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30784" h="877405">
                    <a:moveTo>
                      <a:pt x="1031101" y="746106"/>
                    </a:moveTo>
                    <a:lnTo>
                      <a:pt x="1031101" y="131631"/>
                    </a:lnTo>
                    <a:lnTo>
                      <a:pt x="1239940" y="13884"/>
                    </a:lnTo>
                    <a:lnTo>
                      <a:pt x="1278494" y="105165"/>
                    </a:lnTo>
                    <a:cubicBezTo>
                      <a:pt x="1312165" y="207467"/>
                      <a:pt x="1330784" y="319943"/>
                      <a:pt x="1330784" y="438007"/>
                    </a:cubicBezTo>
                    <a:cubicBezTo>
                      <a:pt x="1330784" y="556071"/>
                      <a:pt x="1312165" y="668546"/>
                      <a:pt x="1278494" y="770849"/>
                    </a:cubicBezTo>
                    <a:lnTo>
                      <a:pt x="1239352" y="863522"/>
                    </a:lnTo>
                    <a:close/>
                    <a:moveTo>
                      <a:pt x="157575" y="0"/>
                    </a:moveTo>
                    <a:lnTo>
                      <a:pt x="1147686" y="0"/>
                    </a:lnTo>
                    <a:lnTo>
                      <a:pt x="959984" y="111564"/>
                    </a:lnTo>
                    <a:lnTo>
                      <a:pt x="345277" y="111564"/>
                    </a:lnTo>
                    <a:close/>
                    <a:moveTo>
                      <a:pt x="157574" y="877405"/>
                    </a:moveTo>
                    <a:lnTo>
                      <a:pt x="345276" y="765842"/>
                    </a:lnTo>
                    <a:lnTo>
                      <a:pt x="959983" y="765842"/>
                    </a:lnTo>
                    <a:lnTo>
                      <a:pt x="1147685" y="877405"/>
                    </a:lnTo>
                    <a:close/>
                    <a:moveTo>
                      <a:pt x="0" y="438007"/>
                    </a:moveTo>
                    <a:cubicBezTo>
                      <a:pt x="0" y="319943"/>
                      <a:pt x="18619" y="207467"/>
                      <a:pt x="52290" y="105165"/>
                    </a:cubicBezTo>
                    <a:lnTo>
                      <a:pt x="88741" y="18865"/>
                    </a:lnTo>
                    <a:lnTo>
                      <a:pt x="279305" y="126309"/>
                    </a:lnTo>
                    <a:lnTo>
                      <a:pt x="279304" y="751429"/>
                    </a:lnTo>
                    <a:lnTo>
                      <a:pt x="89328" y="858542"/>
                    </a:lnTo>
                    <a:lnTo>
                      <a:pt x="52290" y="770849"/>
                    </a:lnTo>
                    <a:cubicBezTo>
                      <a:pt x="18619" y="668546"/>
                      <a:pt x="0" y="556071"/>
                      <a:pt x="0" y="438007"/>
                    </a:cubicBezTo>
                    <a:close/>
                  </a:path>
                </a:pathLst>
              </a:custGeom>
              <a:solidFill>
                <a:srgbClr val="80808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B369CABA-4799-43FD-861D-AFDEE1C7A1A7}"/>
                  </a:ext>
                </a:extLst>
              </p:cNvPr>
              <p:cNvGrpSpPr/>
              <p:nvPr/>
            </p:nvGrpSpPr>
            <p:grpSpPr>
              <a:xfrm>
                <a:off x="505786" y="1853176"/>
                <a:ext cx="1091309" cy="69162"/>
                <a:chOff x="1311089" y="1853176"/>
                <a:chExt cx="1091309" cy="69162"/>
              </a:xfrm>
              <a:solidFill>
                <a:srgbClr val="000000"/>
              </a:solidFill>
            </p:grpSpPr>
            <p:sp>
              <p:nvSpPr>
                <p:cNvPr id="138" name="四角形: 上の 2 つの角を丸める 137">
                  <a:extLst>
                    <a:ext uri="{FF2B5EF4-FFF2-40B4-BE49-F238E27FC236}">
                      <a16:creationId xmlns:a16="http://schemas.microsoft.com/office/drawing/2014/main" id="{165D4B2C-7EAA-4EA8-9E09-BDF27172AA97}"/>
                    </a:ext>
                  </a:extLst>
                </p:cNvPr>
                <p:cNvSpPr/>
                <p:nvPr/>
              </p:nvSpPr>
              <p:spPr bwMode="auto">
                <a:xfrm rot="19800000">
                  <a:off x="1311089" y="1853176"/>
                  <a:ext cx="119756" cy="69162"/>
                </a:xfrm>
                <a:prstGeom prst="round2SameRect">
                  <a:avLst>
                    <a:gd name="adj1" fmla="val 50000"/>
                    <a:gd name="adj2" fmla="val 7300"/>
                  </a:avLst>
                </a:prstGeom>
                <a:grp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6424257B-D875-4D05-9FEB-D105EDCBDC90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2282642" y="1853176"/>
                  <a:ext cx="119756" cy="69162"/>
                </a:xfrm>
                <a:prstGeom prst="round2SameRect">
                  <a:avLst>
                    <a:gd name="adj1" fmla="val 50000"/>
                    <a:gd name="adj2" fmla="val 7300"/>
                  </a:avLst>
                </a:prstGeom>
                <a:grp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578632C-4A08-4B8B-8610-1413B8AE4D04}"/>
                </a:ext>
              </a:extLst>
            </p:cNvPr>
            <p:cNvGrpSpPr/>
            <p:nvPr/>
          </p:nvGrpSpPr>
          <p:grpSpPr>
            <a:xfrm rot="5400000">
              <a:off x="505736" y="3367856"/>
              <a:ext cx="240922" cy="114850"/>
              <a:chOff x="3254530" y="1404395"/>
              <a:chExt cx="425918" cy="203044"/>
            </a:xfrm>
          </p:grpSpPr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A2E410F8-9390-4EC7-A307-40B101D63629}"/>
                  </a:ext>
                </a:extLst>
              </p:cNvPr>
              <p:cNvGrpSpPr/>
              <p:nvPr/>
            </p:nvGrpSpPr>
            <p:grpSpPr>
              <a:xfrm flipH="1">
                <a:off x="3477404" y="1404395"/>
                <a:ext cx="203044" cy="203044"/>
                <a:chOff x="2441258" y="1404395"/>
                <a:chExt cx="203044" cy="203044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3BB71F56-BD8C-4107-907E-C14117DAA0BA}"/>
                    </a:ext>
                  </a:extLst>
                </p:cNvPr>
                <p:cNvSpPr/>
                <p:nvPr/>
              </p:nvSpPr>
              <p:spPr bwMode="auto">
                <a:xfrm>
                  <a:off x="2442951" y="1406080"/>
                  <a:ext cx="199665" cy="199665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46A83B65-9B67-414D-A82A-13354D5471EE}"/>
                    </a:ext>
                  </a:extLst>
                </p:cNvPr>
                <p:cNvSpPr/>
                <p:nvPr/>
              </p:nvSpPr>
              <p:spPr bwMode="auto">
                <a:xfrm>
                  <a:off x="2452809" y="1438991"/>
                  <a:ext cx="131607" cy="131608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" name="弦 132">
                  <a:extLst>
                    <a:ext uri="{FF2B5EF4-FFF2-40B4-BE49-F238E27FC236}">
                      <a16:creationId xmlns:a16="http://schemas.microsoft.com/office/drawing/2014/main" id="{BA385007-B229-40E6-9809-0C7F0EE3449D}"/>
                    </a:ext>
                  </a:extLst>
                </p:cNvPr>
                <p:cNvSpPr/>
                <p:nvPr/>
              </p:nvSpPr>
              <p:spPr bwMode="auto">
                <a:xfrm>
                  <a:off x="2441258" y="1404395"/>
                  <a:ext cx="203044" cy="203044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007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C87E66C1-673E-4D52-BA7E-B78194A71DD9}"/>
                  </a:ext>
                </a:extLst>
              </p:cNvPr>
              <p:cNvGrpSpPr/>
              <p:nvPr/>
            </p:nvGrpSpPr>
            <p:grpSpPr>
              <a:xfrm>
                <a:off x="3254530" y="1404395"/>
                <a:ext cx="203044" cy="203044"/>
                <a:chOff x="2933062" y="1404395"/>
                <a:chExt cx="203044" cy="203044"/>
              </a:xfrm>
            </p:grpSpPr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43F8BC13-3EA4-4EFF-8EDA-C4E7270CD703}"/>
                    </a:ext>
                  </a:extLst>
                </p:cNvPr>
                <p:cNvSpPr/>
                <p:nvPr/>
              </p:nvSpPr>
              <p:spPr bwMode="auto">
                <a:xfrm>
                  <a:off x="2934752" y="1406085"/>
                  <a:ext cx="199664" cy="19966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A3D224E3-A61C-494A-8CF4-577935A69819}"/>
                    </a:ext>
                  </a:extLst>
                </p:cNvPr>
                <p:cNvSpPr/>
                <p:nvPr/>
              </p:nvSpPr>
              <p:spPr bwMode="auto">
                <a:xfrm>
                  <a:off x="2992946" y="1438990"/>
                  <a:ext cx="131608" cy="131608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0" name="弦 129">
                  <a:extLst>
                    <a:ext uri="{FF2B5EF4-FFF2-40B4-BE49-F238E27FC236}">
                      <a16:creationId xmlns:a16="http://schemas.microsoft.com/office/drawing/2014/main" id="{573C0024-7FC5-426C-8344-2B7A69308F5A}"/>
                    </a:ext>
                  </a:extLst>
                </p:cNvPr>
                <p:cNvSpPr/>
                <p:nvPr/>
              </p:nvSpPr>
              <p:spPr bwMode="auto">
                <a:xfrm>
                  <a:off x="2933062" y="1404395"/>
                  <a:ext cx="203044" cy="203044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007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01" name="二等辺三角形 100">
              <a:extLst>
                <a:ext uri="{FF2B5EF4-FFF2-40B4-BE49-F238E27FC236}">
                  <a16:creationId xmlns:a16="http://schemas.microsoft.com/office/drawing/2014/main" id="{893767C2-08A3-49B1-B1CA-8BB97D2036DF}"/>
                </a:ext>
              </a:extLst>
            </p:cNvPr>
            <p:cNvSpPr/>
            <p:nvPr/>
          </p:nvSpPr>
          <p:spPr bwMode="auto">
            <a:xfrm rot="5400000">
              <a:off x="674933" y="2808381"/>
              <a:ext cx="488753" cy="1014742"/>
            </a:xfrm>
            <a:prstGeom prst="triangle">
              <a:avLst/>
            </a:prstGeom>
            <a:solidFill>
              <a:srgbClr val="FFFF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二等辺三角形 101">
              <a:extLst>
                <a:ext uri="{FF2B5EF4-FFF2-40B4-BE49-F238E27FC236}">
                  <a16:creationId xmlns:a16="http://schemas.microsoft.com/office/drawing/2014/main" id="{AC6B0B73-B84F-484D-9352-8F017483AAB9}"/>
                </a:ext>
              </a:extLst>
            </p:cNvPr>
            <p:cNvSpPr/>
            <p:nvPr/>
          </p:nvSpPr>
          <p:spPr bwMode="auto">
            <a:xfrm rot="5400000">
              <a:off x="674933" y="3029454"/>
              <a:ext cx="488753" cy="1014742"/>
            </a:xfrm>
            <a:prstGeom prst="triangle">
              <a:avLst/>
            </a:prstGeom>
            <a:solidFill>
              <a:srgbClr val="FFFF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F2B2B4D0-2D6B-405B-BA97-C442885B653C}"/>
                </a:ext>
              </a:extLst>
            </p:cNvPr>
            <p:cNvGrpSpPr/>
            <p:nvPr/>
          </p:nvGrpSpPr>
          <p:grpSpPr>
            <a:xfrm>
              <a:off x="1315519" y="3266800"/>
              <a:ext cx="527750" cy="310076"/>
              <a:chOff x="2428604" y="1144848"/>
              <a:chExt cx="414800" cy="243713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97613A60-5DC9-4ECE-A532-85948400468D}"/>
                  </a:ext>
                </a:extLst>
              </p:cNvPr>
              <p:cNvGrpSpPr/>
              <p:nvPr/>
            </p:nvGrpSpPr>
            <p:grpSpPr>
              <a:xfrm rot="16200000">
                <a:off x="2514147" y="1059305"/>
                <a:ext cx="243713" cy="414800"/>
                <a:chOff x="2673730" y="851790"/>
                <a:chExt cx="830264" cy="1575153"/>
              </a:xfrm>
            </p:grpSpPr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1F0B165A-0CD9-451D-9896-8C37D3A4C372}"/>
                    </a:ext>
                  </a:extLst>
                </p:cNvPr>
                <p:cNvGrpSpPr/>
                <p:nvPr/>
              </p:nvGrpSpPr>
              <p:grpSpPr>
                <a:xfrm>
                  <a:off x="2720581" y="851790"/>
                  <a:ext cx="736824" cy="1575153"/>
                  <a:chOff x="7236169" y="2190053"/>
                  <a:chExt cx="1252546" cy="2677643"/>
                </a:xfrm>
              </p:grpSpPr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B9E23752-C59C-4EBC-B13F-21CEE5DA1E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4598606"/>
                    <a:ext cx="1252546" cy="269090"/>
                  </a:xfrm>
                  <a:custGeom>
                    <a:avLst/>
                    <a:gdLst>
                      <a:gd name="connsiteX0" fmla="*/ 0 w 1252546"/>
                      <a:gd name="connsiteY0" fmla="*/ 0 h 269090"/>
                      <a:gd name="connsiteX1" fmla="*/ 161140 w 1252546"/>
                      <a:gd name="connsiteY1" fmla="*/ 161140 h 269090"/>
                      <a:gd name="connsiteX2" fmla="*/ 1091406 w 1252546"/>
                      <a:gd name="connsiteY2" fmla="*/ 161140 h 269090"/>
                      <a:gd name="connsiteX3" fmla="*/ 1252546 w 1252546"/>
                      <a:gd name="connsiteY3" fmla="*/ 0 h 269090"/>
                      <a:gd name="connsiteX4" fmla="*/ 1252546 w 1252546"/>
                      <a:gd name="connsiteY4" fmla="*/ 107950 h 269090"/>
                      <a:gd name="connsiteX5" fmla="*/ 1091406 w 1252546"/>
                      <a:gd name="connsiteY5" fmla="*/ 269090 h 269090"/>
                      <a:gd name="connsiteX6" fmla="*/ 161140 w 1252546"/>
                      <a:gd name="connsiteY6" fmla="*/ 269090 h 269090"/>
                      <a:gd name="connsiteX7" fmla="*/ 0 w 1252546"/>
                      <a:gd name="connsiteY7" fmla="*/ 107950 h 26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2546" h="269090">
                        <a:moveTo>
                          <a:pt x="0" y="0"/>
                        </a:moveTo>
                        <a:cubicBezTo>
                          <a:pt x="0" y="88995"/>
                          <a:pt x="72145" y="161140"/>
                          <a:pt x="161140" y="161140"/>
                        </a:cubicBezTo>
                        <a:lnTo>
                          <a:pt x="1091406" y="161140"/>
                        </a:lnTo>
                        <a:cubicBezTo>
                          <a:pt x="1180401" y="161140"/>
                          <a:pt x="1252546" y="88995"/>
                          <a:pt x="1252546" y="0"/>
                        </a:cubicBezTo>
                        <a:lnTo>
                          <a:pt x="1252546" y="107950"/>
                        </a:lnTo>
                        <a:cubicBezTo>
                          <a:pt x="1252546" y="196945"/>
                          <a:pt x="1180401" y="269090"/>
                          <a:pt x="1091406" y="269090"/>
                        </a:cubicBezTo>
                        <a:lnTo>
                          <a:pt x="161140" y="269090"/>
                        </a:lnTo>
                        <a:cubicBezTo>
                          <a:pt x="72145" y="269090"/>
                          <a:pt x="0" y="196945"/>
                          <a:pt x="0" y="10795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7FBBB21D-C104-463E-B3F6-41ADB6C4D3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190053"/>
                    <a:ext cx="1252546" cy="432758"/>
                  </a:xfrm>
                  <a:custGeom>
                    <a:avLst/>
                    <a:gdLst>
                      <a:gd name="connsiteX0" fmla="*/ 432604 w 1252546"/>
                      <a:gd name="connsiteY0" fmla="*/ 0 h 493804"/>
                      <a:gd name="connsiteX1" fmla="*/ 819942 w 1252546"/>
                      <a:gd name="connsiteY1" fmla="*/ 0 h 493804"/>
                      <a:gd name="connsiteX2" fmla="*/ 1252546 w 1252546"/>
                      <a:gd name="connsiteY2" fmla="*/ 432604 h 493804"/>
                      <a:gd name="connsiteX3" fmla="*/ 1252546 w 1252546"/>
                      <a:gd name="connsiteY3" fmla="*/ 493804 h 493804"/>
                      <a:gd name="connsiteX4" fmla="*/ 1231562 w 1252546"/>
                      <a:gd name="connsiteY4" fmla="*/ 455144 h 493804"/>
                      <a:gd name="connsiteX5" fmla="*/ 838488 w 1252546"/>
                      <a:gd name="connsiteY5" fmla="*/ 246148 h 493804"/>
                      <a:gd name="connsiteX6" fmla="*/ 414058 w 1252546"/>
                      <a:gd name="connsiteY6" fmla="*/ 246148 h 493804"/>
                      <a:gd name="connsiteX7" fmla="*/ 20984 w 1252546"/>
                      <a:gd name="connsiteY7" fmla="*/ 455144 h 493804"/>
                      <a:gd name="connsiteX8" fmla="*/ 0 w 1252546"/>
                      <a:gd name="connsiteY8" fmla="*/ 493804 h 493804"/>
                      <a:gd name="connsiteX9" fmla="*/ 0 w 1252546"/>
                      <a:gd name="connsiteY9" fmla="*/ 432604 h 493804"/>
                      <a:gd name="connsiteX10" fmla="*/ 432604 w 1252546"/>
                      <a:gd name="connsiteY10" fmla="*/ 0 h 493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2546" h="493804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493804"/>
                        </a:lnTo>
                        <a:lnTo>
                          <a:pt x="1231562" y="455144"/>
                        </a:lnTo>
                        <a:cubicBezTo>
                          <a:pt x="1146375" y="329051"/>
                          <a:pt x="1002113" y="246148"/>
                          <a:pt x="838488" y="246148"/>
                        </a:cubicBezTo>
                        <a:lnTo>
                          <a:pt x="414058" y="246148"/>
                        </a:lnTo>
                        <a:cubicBezTo>
                          <a:pt x="250433" y="246148"/>
                          <a:pt x="106171" y="329051"/>
                          <a:pt x="20984" y="455144"/>
                        </a:cubicBezTo>
                        <a:lnTo>
                          <a:pt x="0" y="493804"/>
                        </a:ln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CD73D4D8-0593-4615-8DC4-449BDD2584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243306"/>
                    <a:ext cx="1252546" cy="2567240"/>
                  </a:xfrm>
                  <a:custGeom>
                    <a:avLst/>
                    <a:gdLst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1486936 h 2567240"/>
                      <a:gd name="connsiteX10" fmla="*/ 0 w 1252546"/>
                      <a:gd name="connsiteY10" fmla="*/ 808840 h 2567240"/>
                      <a:gd name="connsiteX11" fmla="*/ 0 w 1252546"/>
                      <a:gd name="connsiteY11" fmla="*/ 432604 h 2567240"/>
                      <a:gd name="connsiteX12" fmla="*/ 432604 w 1252546"/>
                      <a:gd name="connsiteY12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808840 h 2567240"/>
                      <a:gd name="connsiteX10" fmla="*/ 0 w 1252546"/>
                      <a:gd name="connsiteY10" fmla="*/ 432604 h 2567240"/>
                      <a:gd name="connsiteX11" fmla="*/ 432604 w 1252546"/>
                      <a:gd name="connsiteY11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432604 h 2567240"/>
                      <a:gd name="connsiteX10" fmla="*/ 432604 w 1252546"/>
                      <a:gd name="connsiteY10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1486936 h 2567240"/>
                      <a:gd name="connsiteX4" fmla="*/ 1252546 w 1252546"/>
                      <a:gd name="connsiteY4" fmla="*/ 2406100 h 2567240"/>
                      <a:gd name="connsiteX5" fmla="*/ 1091406 w 1252546"/>
                      <a:gd name="connsiteY5" fmla="*/ 2567240 h 2567240"/>
                      <a:gd name="connsiteX6" fmla="*/ 161140 w 1252546"/>
                      <a:gd name="connsiteY6" fmla="*/ 2567240 h 2567240"/>
                      <a:gd name="connsiteX7" fmla="*/ 0 w 1252546"/>
                      <a:gd name="connsiteY7" fmla="*/ 2406100 h 2567240"/>
                      <a:gd name="connsiteX8" fmla="*/ 0 w 1252546"/>
                      <a:gd name="connsiteY8" fmla="*/ 432604 h 2567240"/>
                      <a:gd name="connsiteX9" fmla="*/ 432604 w 1252546"/>
                      <a:gd name="connsiteY9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2406100 h 2567240"/>
                      <a:gd name="connsiteX4" fmla="*/ 1091406 w 1252546"/>
                      <a:gd name="connsiteY4" fmla="*/ 2567240 h 2567240"/>
                      <a:gd name="connsiteX5" fmla="*/ 161140 w 1252546"/>
                      <a:gd name="connsiteY5" fmla="*/ 2567240 h 2567240"/>
                      <a:gd name="connsiteX6" fmla="*/ 0 w 1252546"/>
                      <a:gd name="connsiteY6" fmla="*/ 2406100 h 2567240"/>
                      <a:gd name="connsiteX7" fmla="*/ 0 w 1252546"/>
                      <a:gd name="connsiteY7" fmla="*/ 432604 h 2567240"/>
                      <a:gd name="connsiteX8" fmla="*/ 432604 w 1252546"/>
                      <a:gd name="connsiteY8" fmla="*/ 0 h 2567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52546" h="2567240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2406100"/>
                        </a:lnTo>
                        <a:cubicBezTo>
                          <a:pt x="1252546" y="2495095"/>
                          <a:pt x="1180401" y="2567240"/>
                          <a:pt x="1091406" y="2567240"/>
                        </a:cubicBezTo>
                        <a:lnTo>
                          <a:pt x="161140" y="2567240"/>
                        </a:lnTo>
                        <a:cubicBezTo>
                          <a:pt x="72145" y="2567240"/>
                          <a:pt x="0" y="2495095"/>
                          <a:pt x="0" y="2406100"/>
                        </a:cubicBez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EDA83EB5-88C8-437D-B9A1-BBE1152014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28590" y="3985642"/>
                    <a:ext cx="1067704" cy="621653"/>
                  </a:xfrm>
                  <a:custGeom>
                    <a:avLst/>
                    <a:gdLst>
                      <a:gd name="connsiteX0" fmla="*/ 103726 w 1136965"/>
                      <a:gd name="connsiteY0" fmla="*/ 0 h 621653"/>
                      <a:gd name="connsiteX1" fmla="*/ 277378 w 1136965"/>
                      <a:gd name="connsiteY1" fmla="*/ 9864 h 621653"/>
                      <a:gd name="connsiteX2" fmla="*/ 589082 w 1136965"/>
                      <a:gd name="connsiteY2" fmla="*/ 15677 h 621653"/>
                      <a:gd name="connsiteX3" fmla="*/ 900787 w 1136965"/>
                      <a:gd name="connsiteY3" fmla="*/ 9864 h 621653"/>
                      <a:gd name="connsiteX4" fmla="*/ 1032022 w 1136965"/>
                      <a:gd name="connsiteY4" fmla="*/ 2409 h 621653"/>
                      <a:gd name="connsiteX5" fmla="*/ 1136965 w 1136965"/>
                      <a:gd name="connsiteY5" fmla="*/ 569166 h 621653"/>
                      <a:gd name="connsiteX6" fmla="*/ 1078053 w 1136965"/>
                      <a:gd name="connsiteY6" fmla="*/ 582007 h 621653"/>
                      <a:gd name="connsiteX7" fmla="*/ 589082 w 1136965"/>
                      <a:gd name="connsiteY7" fmla="*/ 621653 h 621653"/>
                      <a:gd name="connsiteX8" fmla="*/ 100111 w 1136965"/>
                      <a:gd name="connsiteY8" fmla="*/ 582007 h 621653"/>
                      <a:gd name="connsiteX9" fmla="*/ 0 w 1136965"/>
                      <a:gd name="connsiteY9" fmla="*/ 560185 h 621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36965" h="621653">
                        <a:moveTo>
                          <a:pt x="103726" y="0"/>
                        </a:moveTo>
                        <a:lnTo>
                          <a:pt x="277378" y="9864"/>
                        </a:lnTo>
                        <a:cubicBezTo>
                          <a:pt x="379013" y="13692"/>
                          <a:pt x="483107" y="15677"/>
                          <a:pt x="589082" y="15677"/>
                        </a:cubicBezTo>
                        <a:cubicBezTo>
                          <a:pt x="695058" y="15677"/>
                          <a:pt x="799152" y="13692"/>
                          <a:pt x="900787" y="9864"/>
                        </a:cubicBezTo>
                        <a:lnTo>
                          <a:pt x="1032022" y="2409"/>
                        </a:lnTo>
                        <a:lnTo>
                          <a:pt x="1136965" y="569166"/>
                        </a:lnTo>
                        <a:lnTo>
                          <a:pt x="1078053" y="582007"/>
                        </a:lnTo>
                        <a:cubicBezTo>
                          <a:pt x="927763" y="607536"/>
                          <a:pt x="762528" y="621653"/>
                          <a:pt x="589082" y="621653"/>
                        </a:cubicBezTo>
                        <a:cubicBezTo>
                          <a:pt x="415637" y="621653"/>
                          <a:pt x="250401" y="607536"/>
                          <a:pt x="100111" y="582007"/>
                        </a:cubicBezTo>
                        <a:lnTo>
                          <a:pt x="0" y="560185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F7C4F2E0-BAA4-4D94-A48D-DEEDB68955F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09892" y="4051537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B2D596AC-A07A-47EE-B2FB-DB7F924DA186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315831" y="2833345"/>
                    <a:ext cx="1093222" cy="483622"/>
                  </a:xfrm>
                  <a:custGeom>
                    <a:avLst/>
                    <a:gdLst>
                      <a:gd name="connsiteX0" fmla="*/ 553938 w 1093222"/>
                      <a:gd name="connsiteY0" fmla="*/ 483622 h 483622"/>
                      <a:gd name="connsiteX1" fmla="*/ 1004995 w 1093222"/>
                      <a:gd name="connsiteY1" fmla="*/ 413861 h 483622"/>
                      <a:gd name="connsiteX2" fmla="*/ 1093222 w 1093222"/>
                      <a:gd name="connsiteY2" fmla="*/ 377004 h 483622"/>
                      <a:gd name="connsiteX3" fmla="*/ 999542 w 1093222"/>
                      <a:gd name="connsiteY3" fmla="*/ 2281 h 483622"/>
                      <a:gd name="connsiteX4" fmla="*/ 881644 w 1093222"/>
                      <a:gd name="connsiteY4" fmla="*/ 19499 h 483622"/>
                      <a:gd name="connsiteX5" fmla="*/ 553938 w 1093222"/>
                      <a:gd name="connsiteY5" fmla="*/ 37863 h 483622"/>
                      <a:gd name="connsiteX6" fmla="*/ 226232 w 1093222"/>
                      <a:gd name="connsiteY6" fmla="*/ 19499 h 483622"/>
                      <a:gd name="connsiteX7" fmla="*/ 92720 w 1093222"/>
                      <a:gd name="connsiteY7" fmla="*/ 0 h 483622"/>
                      <a:gd name="connsiteX8" fmla="*/ 0 w 1093222"/>
                      <a:gd name="connsiteY8" fmla="*/ 370882 h 483622"/>
                      <a:gd name="connsiteX9" fmla="*/ 102881 w 1093222"/>
                      <a:gd name="connsiteY9" fmla="*/ 413861 h 483622"/>
                      <a:gd name="connsiteX10" fmla="*/ 553938 w 1093222"/>
                      <a:gd name="connsiteY10" fmla="*/ 483622 h 48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93222" h="483622">
                        <a:moveTo>
                          <a:pt x="553938" y="483622"/>
                        </a:moveTo>
                        <a:cubicBezTo>
                          <a:pt x="721020" y="483622"/>
                          <a:pt x="876238" y="457905"/>
                          <a:pt x="1004995" y="413861"/>
                        </a:cubicBezTo>
                        <a:lnTo>
                          <a:pt x="1093222" y="377004"/>
                        </a:lnTo>
                        <a:lnTo>
                          <a:pt x="999542" y="2281"/>
                        </a:lnTo>
                        <a:lnTo>
                          <a:pt x="881644" y="19499"/>
                        </a:lnTo>
                        <a:cubicBezTo>
                          <a:pt x="778122" y="31434"/>
                          <a:pt x="668056" y="37863"/>
                          <a:pt x="553938" y="37863"/>
                        </a:cubicBezTo>
                        <a:cubicBezTo>
                          <a:pt x="439821" y="37863"/>
                          <a:pt x="329755" y="31434"/>
                          <a:pt x="226232" y="19499"/>
                        </a:cubicBezTo>
                        <a:lnTo>
                          <a:pt x="92720" y="0"/>
                        </a:lnTo>
                        <a:lnTo>
                          <a:pt x="0" y="370882"/>
                        </a:lnTo>
                        <a:lnTo>
                          <a:pt x="102881" y="413861"/>
                        </a:lnTo>
                        <a:cubicBezTo>
                          <a:pt x="231638" y="457905"/>
                          <a:pt x="386857" y="483622"/>
                          <a:pt x="553938" y="483622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31592963-77D2-4BB9-B5BC-A8102636C9E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38040" y="3367931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4D8F908B-B236-4B37-808A-801B67AB2322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086217" y="4051538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B6538388-6A58-4A15-A6EC-2AC2EB5095C3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114365" y="3367932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841B8F7D-0BAE-449E-AD5C-90549D810144}"/>
                    </a:ext>
                  </a:extLst>
                </p:cNvPr>
                <p:cNvSpPr/>
                <p:nvPr/>
              </p:nvSpPr>
              <p:spPr bwMode="auto">
                <a:xfrm rot="20700000">
                  <a:off x="2673730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" name="四角形: 上の 2 つの角を丸める 115">
                  <a:extLst>
                    <a:ext uri="{FF2B5EF4-FFF2-40B4-BE49-F238E27FC236}">
                      <a16:creationId xmlns:a16="http://schemas.microsoft.com/office/drawing/2014/main" id="{8ADBE263-4F2C-47B0-B731-13B0902222B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00839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84CBE265-60EF-4242-AC1C-C9940B6A8B62}"/>
                  </a:ext>
                </a:extLst>
              </p:cNvPr>
              <p:cNvGrpSpPr/>
              <p:nvPr/>
            </p:nvGrpSpPr>
            <p:grpSpPr>
              <a:xfrm rot="5400000">
                <a:off x="2449686" y="1221344"/>
                <a:ext cx="198205" cy="93550"/>
                <a:chOff x="3027387" y="1404395"/>
                <a:chExt cx="430187" cy="203044"/>
              </a:xfrm>
            </p:grpSpPr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FAF26409-6624-434B-B3AE-A63AE27711D6}"/>
                    </a:ext>
                  </a:extLst>
                </p:cNvPr>
                <p:cNvGrpSpPr/>
                <p:nvPr/>
              </p:nvGrpSpPr>
              <p:grpSpPr>
                <a:xfrm flipH="1">
                  <a:off x="3027387" y="1404395"/>
                  <a:ext cx="203044" cy="203044"/>
                  <a:chOff x="2891275" y="1404395"/>
                  <a:chExt cx="203044" cy="203044"/>
                </a:xfrm>
              </p:grpSpPr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739CADF0-C466-4411-B48F-664760C31D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2966" y="1406081"/>
                    <a:ext cx="199665" cy="19966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2" name="楕円 111">
                    <a:extLst>
                      <a:ext uri="{FF2B5EF4-FFF2-40B4-BE49-F238E27FC236}">
                        <a16:creationId xmlns:a16="http://schemas.microsoft.com/office/drawing/2014/main" id="{17E2C07F-726A-493B-9687-48BDD1FED7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6992" y="1440113"/>
                    <a:ext cx="131607" cy="13160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3" name="弦 112">
                    <a:extLst>
                      <a:ext uri="{FF2B5EF4-FFF2-40B4-BE49-F238E27FC236}">
                        <a16:creationId xmlns:a16="http://schemas.microsoft.com/office/drawing/2014/main" id="{CED8029A-03C6-481E-A5DB-EFFF12D1F4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1275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283943BF-EDBC-44AA-9A7C-666C21D50DA1}"/>
                    </a:ext>
                  </a:extLst>
                </p:cNvPr>
                <p:cNvGrpSpPr/>
                <p:nvPr/>
              </p:nvGrpSpPr>
              <p:grpSpPr>
                <a:xfrm>
                  <a:off x="3254530" y="1404395"/>
                  <a:ext cx="203044" cy="203044"/>
                  <a:chOff x="2933062" y="1404395"/>
                  <a:chExt cx="203044" cy="203044"/>
                </a:xfrm>
              </p:grpSpPr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A42D42C0-5E4F-4485-8550-ECF3F88867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0BC44B2C-D78A-4CEB-A40E-2B04243426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8780" y="1440113"/>
                    <a:ext cx="131608" cy="13160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0" name="弦 109">
                    <a:extLst>
                      <a:ext uri="{FF2B5EF4-FFF2-40B4-BE49-F238E27FC236}">
                        <a16:creationId xmlns:a16="http://schemas.microsoft.com/office/drawing/2014/main" id="{9B5237B7-1FFA-472F-A13E-BD6C41B166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3062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E5A920FC-D598-4B3C-866C-370A5A99B7A1}"/>
              </a:ext>
            </a:extLst>
          </p:cNvPr>
          <p:cNvGrpSpPr/>
          <p:nvPr/>
        </p:nvGrpSpPr>
        <p:grpSpPr>
          <a:xfrm>
            <a:off x="3697724" y="4153027"/>
            <a:ext cx="2574491" cy="1825505"/>
            <a:chOff x="6044728" y="883190"/>
            <a:chExt cx="1584334" cy="1123410"/>
          </a:xfrm>
        </p:grpSpPr>
        <p:sp>
          <p:nvSpPr>
            <p:cNvPr id="337" name="正方形/長方形 336">
              <a:extLst>
                <a:ext uri="{FF2B5EF4-FFF2-40B4-BE49-F238E27FC236}">
                  <a16:creationId xmlns:a16="http://schemas.microsoft.com/office/drawing/2014/main" id="{F60E9EFA-0DC2-4C3F-9212-1F6CAFA004D0}"/>
                </a:ext>
              </a:extLst>
            </p:cNvPr>
            <p:cNvSpPr/>
            <p:nvPr/>
          </p:nvSpPr>
          <p:spPr bwMode="auto">
            <a:xfrm>
              <a:off x="6044728" y="883190"/>
              <a:ext cx="1584334" cy="1123410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7CD76CFC-7344-40E9-BE60-1B8D4DF373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4728" y="1175012"/>
              <a:ext cx="1584334" cy="0"/>
            </a:xfrm>
            <a:prstGeom prst="line">
              <a:avLst/>
            </a:prstGeom>
            <a:noFill/>
            <a:ln w="38100" cap="flat" cmpd="sng" algn="ctr">
              <a:solidFill>
                <a:srgbClr val="FFFFF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985E3030-6C74-4B67-8429-8EFCA7DD61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4728" y="1717072"/>
              <a:ext cx="1584334" cy="0"/>
            </a:xfrm>
            <a:prstGeom prst="line">
              <a:avLst/>
            </a:prstGeom>
            <a:noFill/>
            <a:ln w="38100" cap="flat" cmpd="sng" algn="ctr">
              <a:solidFill>
                <a:srgbClr val="FFFFF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0" name="星: 12 pt 339">
              <a:extLst>
                <a:ext uri="{FF2B5EF4-FFF2-40B4-BE49-F238E27FC236}">
                  <a16:creationId xmlns:a16="http://schemas.microsoft.com/office/drawing/2014/main" id="{3F25B79F-D797-450E-841E-91CE68435C74}"/>
                </a:ext>
              </a:extLst>
            </p:cNvPr>
            <p:cNvSpPr/>
            <p:nvPr/>
          </p:nvSpPr>
          <p:spPr bwMode="auto">
            <a:xfrm>
              <a:off x="6966466" y="1055134"/>
              <a:ext cx="315035" cy="315035"/>
            </a:xfrm>
            <a:prstGeom prst="star12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54670F4F-CA21-460A-B59C-970296F72BB1}"/>
                </a:ext>
              </a:extLst>
            </p:cNvPr>
            <p:cNvSpPr/>
            <p:nvPr/>
          </p:nvSpPr>
          <p:spPr bwMode="auto">
            <a:xfrm rot="17312734">
              <a:off x="6702764" y="1251841"/>
              <a:ext cx="418660" cy="1085507"/>
            </a:xfrm>
            <a:custGeom>
              <a:avLst/>
              <a:gdLst>
                <a:gd name="connsiteX0" fmla="*/ 225522 w 402623"/>
                <a:gd name="connsiteY0" fmla="*/ 0 h 1085507"/>
                <a:gd name="connsiteX1" fmla="*/ 225522 w 402623"/>
                <a:gd name="connsiteY1" fmla="*/ 343209 h 1085507"/>
                <a:gd name="connsiteX2" fmla="*/ 108020 w 402623"/>
                <a:gd name="connsiteY2" fmla="*/ 485272 h 1085507"/>
                <a:gd name="connsiteX3" fmla="*/ 107126 w 402623"/>
                <a:gd name="connsiteY3" fmla="*/ 485162 h 1085507"/>
                <a:gd name="connsiteX4" fmla="*/ 86118 w 402623"/>
                <a:gd name="connsiteY4" fmla="*/ 487611 h 1085507"/>
                <a:gd name="connsiteX5" fmla="*/ 4672 w 402623"/>
                <a:gd name="connsiteY5" fmla="*/ 572476 h 1085507"/>
                <a:gd name="connsiteX6" fmla="*/ 4154 w 402623"/>
                <a:gd name="connsiteY6" fmla="*/ 576027 h 1085507"/>
                <a:gd name="connsiteX7" fmla="*/ 0 w 402623"/>
                <a:gd name="connsiteY7" fmla="*/ 563647 h 1085507"/>
                <a:gd name="connsiteX8" fmla="*/ 97 w 402623"/>
                <a:gd name="connsiteY8" fmla="*/ 563069 h 1085507"/>
                <a:gd name="connsiteX9" fmla="*/ 108366 w 402623"/>
                <a:gd name="connsiteY9" fmla="*/ 476303 h 1085507"/>
                <a:gd name="connsiteX10" fmla="*/ 109259 w 402623"/>
                <a:gd name="connsiteY10" fmla="*/ 476412 h 1085507"/>
                <a:gd name="connsiteX11" fmla="*/ 130268 w 402623"/>
                <a:gd name="connsiteY11" fmla="*/ 473964 h 1085507"/>
                <a:gd name="connsiteX12" fmla="*/ 218412 w 402623"/>
                <a:gd name="connsiteY12" fmla="*/ 343209 h 1085507"/>
                <a:gd name="connsiteX13" fmla="*/ 218412 w 402623"/>
                <a:gd name="connsiteY13" fmla="*/ 0 h 1085507"/>
                <a:gd name="connsiteX14" fmla="*/ 402623 w 402623"/>
                <a:gd name="connsiteY14" fmla="*/ 170505 h 1085507"/>
                <a:gd name="connsiteX15" fmla="*/ 402623 w 402623"/>
                <a:gd name="connsiteY15" fmla="*/ 513714 h 1085507"/>
                <a:gd name="connsiteX16" fmla="*/ 285120 w 402623"/>
                <a:gd name="connsiteY16" fmla="*/ 655777 h 1085507"/>
                <a:gd name="connsiteX17" fmla="*/ 284228 w 402623"/>
                <a:gd name="connsiteY17" fmla="*/ 655668 h 1085507"/>
                <a:gd name="connsiteX18" fmla="*/ 263219 w 402623"/>
                <a:gd name="connsiteY18" fmla="*/ 658117 h 1085507"/>
                <a:gd name="connsiteX19" fmla="*/ 175074 w 402623"/>
                <a:gd name="connsiteY19" fmla="*/ 788871 h 1085507"/>
                <a:gd name="connsiteX20" fmla="*/ 175074 w 402623"/>
                <a:gd name="connsiteY20" fmla="*/ 1085507 h 1085507"/>
                <a:gd name="connsiteX21" fmla="*/ 167964 w 402623"/>
                <a:gd name="connsiteY21" fmla="*/ 1064313 h 1085507"/>
                <a:gd name="connsiteX22" fmla="*/ 167964 w 402623"/>
                <a:gd name="connsiteY22" fmla="*/ 788871 h 1085507"/>
                <a:gd name="connsiteX23" fmla="*/ 285467 w 402623"/>
                <a:gd name="connsiteY23" fmla="*/ 646809 h 1085507"/>
                <a:gd name="connsiteX24" fmla="*/ 286360 w 402623"/>
                <a:gd name="connsiteY24" fmla="*/ 646918 h 1085507"/>
                <a:gd name="connsiteX25" fmla="*/ 307368 w 402623"/>
                <a:gd name="connsiteY25" fmla="*/ 644469 h 1085507"/>
                <a:gd name="connsiteX26" fmla="*/ 395513 w 402623"/>
                <a:gd name="connsiteY26" fmla="*/ 513714 h 1085507"/>
                <a:gd name="connsiteX27" fmla="*/ 395513 w 402623"/>
                <a:gd name="connsiteY27" fmla="*/ 170505 h 108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2623" h="1085507">
                  <a:moveTo>
                    <a:pt x="225522" y="0"/>
                  </a:moveTo>
                  <a:lnTo>
                    <a:pt x="225522" y="343209"/>
                  </a:lnTo>
                  <a:cubicBezTo>
                    <a:pt x="225522" y="421668"/>
                    <a:pt x="172914" y="485272"/>
                    <a:pt x="108020" y="485272"/>
                  </a:cubicBezTo>
                  <a:lnTo>
                    <a:pt x="107126" y="485162"/>
                  </a:lnTo>
                  <a:lnTo>
                    <a:pt x="86118" y="487611"/>
                  </a:lnTo>
                  <a:cubicBezTo>
                    <a:pt x="48390" y="496945"/>
                    <a:pt x="17673" y="529548"/>
                    <a:pt x="4672" y="572476"/>
                  </a:cubicBezTo>
                  <a:lnTo>
                    <a:pt x="4154" y="576027"/>
                  </a:lnTo>
                  <a:lnTo>
                    <a:pt x="0" y="563647"/>
                  </a:lnTo>
                  <a:lnTo>
                    <a:pt x="97" y="563069"/>
                  </a:lnTo>
                  <a:cubicBezTo>
                    <a:pt x="17935" y="512080"/>
                    <a:pt x="59695" y="476303"/>
                    <a:pt x="108366" y="476303"/>
                  </a:cubicBezTo>
                  <a:lnTo>
                    <a:pt x="109259" y="476412"/>
                  </a:lnTo>
                  <a:lnTo>
                    <a:pt x="130268" y="473964"/>
                  </a:lnTo>
                  <a:cubicBezTo>
                    <a:pt x="180571" y="461518"/>
                    <a:pt x="218412" y="407706"/>
                    <a:pt x="218412" y="343209"/>
                  </a:cubicBezTo>
                  <a:cubicBezTo>
                    <a:pt x="218412" y="228806"/>
                    <a:pt x="218412" y="114402"/>
                    <a:pt x="218412" y="0"/>
                  </a:cubicBezTo>
                  <a:close/>
                  <a:moveTo>
                    <a:pt x="402623" y="170505"/>
                  </a:moveTo>
                  <a:lnTo>
                    <a:pt x="402623" y="513714"/>
                  </a:lnTo>
                  <a:cubicBezTo>
                    <a:pt x="402623" y="592173"/>
                    <a:pt x="350016" y="655777"/>
                    <a:pt x="285120" y="655777"/>
                  </a:cubicBezTo>
                  <a:lnTo>
                    <a:pt x="284228" y="655668"/>
                  </a:lnTo>
                  <a:lnTo>
                    <a:pt x="263219" y="658117"/>
                  </a:lnTo>
                  <a:cubicBezTo>
                    <a:pt x="212915" y="670562"/>
                    <a:pt x="175074" y="724374"/>
                    <a:pt x="175074" y="788871"/>
                  </a:cubicBezTo>
                  <a:lnTo>
                    <a:pt x="175074" y="1085507"/>
                  </a:lnTo>
                  <a:lnTo>
                    <a:pt x="167964" y="1064313"/>
                  </a:lnTo>
                  <a:lnTo>
                    <a:pt x="167964" y="788871"/>
                  </a:lnTo>
                  <a:cubicBezTo>
                    <a:pt x="167964" y="710412"/>
                    <a:pt x="220572" y="646809"/>
                    <a:pt x="285467" y="646809"/>
                  </a:cubicBezTo>
                  <a:lnTo>
                    <a:pt x="286360" y="646918"/>
                  </a:lnTo>
                  <a:lnTo>
                    <a:pt x="307368" y="644469"/>
                  </a:lnTo>
                  <a:cubicBezTo>
                    <a:pt x="357673" y="632024"/>
                    <a:pt x="395513" y="578211"/>
                    <a:pt x="395513" y="513714"/>
                  </a:cubicBezTo>
                  <a:cubicBezTo>
                    <a:pt x="395513" y="399311"/>
                    <a:pt x="395513" y="284909"/>
                    <a:pt x="395513" y="170505"/>
                  </a:cubicBez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075EA781-A555-4807-88D4-9F96561967FC}"/>
                </a:ext>
              </a:extLst>
            </p:cNvPr>
            <p:cNvGrpSpPr/>
            <p:nvPr/>
          </p:nvGrpSpPr>
          <p:grpSpPr>
            <a:xfrm rot="1238717">
              <a:off x="6107542" y="1327126"/>
              <a:ext cx="527750" cy="310076"/>
              <a:chOff x="2428604" y="1144848"/>
              <a:chExt cx="414800" cy="243713"/>
            </a:xfrm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46E25901-5D4D-477F-8E68-B9C257F411FF}"/>
                  </a:ext>
                </a:extLst>
              </p:cNvPr>
              <p:cNvGrpSpPr/>
              <p:nvPr/>
            </p:nvGrpSpPr>
            <p:grpSpPr>
              <a:xfrm rot="16200000">
                <a:off x="2514147" y="1059305"/>
                <a:ext cx="243713" cy="414800"/>
                <a:chOff x="2673730" y="851790"/>
                <a:chExt cx="830264" cy="1575153"/>
              </a:xfrm>
            </p:grpSpPr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D44006A9-8E35-41A1-A2A0-4AAF447FBB0F}"/>
                    </a:ext>
                  </a:extLst>
                </p:cNvPr>
                <p:cNvGrpSpPr/>
                <p:nvPr/>
              </p:nvGrpSpPr>
              <p:grpSpPr>
                <a:xfrm>
                  <a:off x="2720581" y="851790"/>
                  <a:ext cx="736824" cy="1575153"/>
                  <a:chOff x="7236169" y="2190053"/>
                  <a:chExt cx="1252546" cy="2677643"/>
                </a:xfrm>
              </p:grpSpPr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AFE89738-F969-4740-B7A2-FDFE6A2A6D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4598606"/>
                    <a:ext cx="1252546" cy="269090"/>
                  </a:xfrm>
                  <a:custGeom>
                    <a:avLst/>
                    <a:gdLst>
                      <a:gd name="connsiteX0" fmla="*/ 0 w 1252546"/>
                      <a:gd name="connsiteY0" fmla="*/ 0 h 269090"/>
                      <a:gd name="connsiteX1" fmla="*/ 161140 w 1252546"/>
                      <a:gd name="connsiteY1" fmla="*/ 161140 h 269090"/>
                      <a:gd name="connsiteX2" fmla="*/ 1091406 w 1252546"/>
                      <a:gd name="connsiteY2" fmla="*/ 161140 h 269090"/>
                      <a:gd name="connsiteX3" fmla="*/ 1252546 w 1252546"/>
                      <a:gd name="connsiteY3" fmla="*/ 0 h 269090"/>
                      <a:gd name="connsiteX4" fmla="*/ 1252546 w 1252546"/>
                      <a:gd name="connsiteY4" fmla="*/ 107950 h 269090"/>
                      <a:gd name="connsiteX5" fmla="*/ 1091406 w 1252546"/>
                      <a:gd name="connsiteY5" fmla="*/ 269090 h 269090"/>
                      <a:gd name="connsiteX6" fmla="*/ 161140 w 1252546"/>
                      <a:gd name="connsiteY6" fmla="*/ 269090 h 269090"/>
                      <a:gd name="connsiteX7" fmla="*/ 0 w 1252546"/>
                      <a:gd name="connsiteY7" fmla="*/ 107950 h 26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2546" h="269090">
                        <a:moveTo>
                          <a:pt x="0" y="0"/>
                        </a:moveTo>
                        <a:cubicBezTo>
                          <a:pt x="0" y="88995"/>
                          <a:pt x="72145" y="161140"/>
                          <a:pt x="161140" y="161140"/>
                        </a:cubicBezTo>
                        <a:lnTo>
                          <a:pt x="1091406" y="161140"/>
                        </a:lnTo>
                        <a:cubicBezTo>
                          <a:pt x="1180401" y="161140"/>
                          <a:pt x="1252546" y="88995"/>
                          <a:pt x="1252546" y="0"/>
                        </a:cubicBezTo>
                        <a:lnTo>
                          <a:pt x="1252546" y="107950"/>
                        </a:lnTo>
                        <a:cubicBezTo>
                          <a:pt x="1252546" y="196945"/>
                          <a:pt x="1180401" y="269090"/>
                          <a:pt x="1091406" y="269090"/>
                        </a:cubicBezTo>
                        <a:lnTo>
                          <a:pt x="161140" y="269090"/>
                        </a:lnTo>
                        <a:cubicBezTo>
                          <a:pt x="72145" y="269090"/>
                          <a:pt x="0" y="196945"/>
                          <a:pt x="0" y="10795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5B1282DF-1A98-4C94-9115-C93F04D1F0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190053"/>
                    <a:ext cx="1252546" cy="432758"/>
                  </a:xfrm>
                  <a:custGeom>
                    <a:avLst/>
                    <a:gdLst>
                      <a:gd name="connsiteX0" fmla="*/ 432604 w 1252546"/>
                      <a:gd name="connsiteY0" fmla="*/ 0 h 493804"/>
                      <a:gd name="connsiteX1" fmla="*/ 819942 w 1252546"/>
                      <a:gd name="connsiteY1" fmla="*/ 0 h 493804"/>
                      <a:gd name="connsiteX2" fmla="*/ 1252546 w 1252546"/>
                      <a:gd name="connsiteY2" fmla="*/ 432604 h 493804"/>
                      <a:gd name="connsiteX3" fmla="*/ 1252546 w 1252546"/>
                      <a:gd name="connsiteY3" fmla="*/ 493804 h 493804"/>
                      <a:gd name="connsiteX4" fmla="*/ 1231562 w 1252546"/>
                      <a:gd name="connsiteY4" fmla="*/ 455144 h 493804"/>
                      <a:gd name="connsiteX5" fmla="*/ 838488 w 1252546"/>
                      <a:gd name="connsiteY5" fmla="*/ 246148 h 493804"/>
                      <a:gd name="connsiteX6" fmla="*/ 414058 w 1252546"/>
                      <a:gd name="connsiteY6" fmla="*/ 246148 h 493804"/>
                      <a:gd name="connsiteX7" fmla="*/ 20984 w 1252546"/>
                      <a:gd name="connsiteY7" fmla="*/ 455144 h 493804"/>
                      <a:gd name="connsiteX8" fmla="*/ 0 w 1252546"/>
                      <a:gd name="connsiteY8" fmla="*/ 493804 h 493804"/>
                      <a:gd name="connsiteX9" fmla="*/ 0 w 1252546"/>
                      <a:gd name="connsiteY9" fmla="*/ 432604 h 493804"/>
                      <a:gd name="connsiteX10" fmla="*/ 432604 w 1252546"/>
                      <a:gd name="connsiteY10" fmla="*/ 0 h 493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2546" h="493804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493804"/>
                        </a:lnTo>
                        <a:lnTo>
                          <a:pt x="1231562" y="455144"/>
                        </a:lnTo>
                        <a:cubicBezTo>
                          <a:pt x="1146375" y="329051"/>
                          <a:pt x="1002113" y="246148"/>
                          <a:pt x="838488" y="246148"/>
                        </a:cubicBezTo>
                        <a:lnTo>
                          <a:pt x="414058" y="246148"/>
                        </a:lnTo>
                        <a:cubicBezTo>
                          <a:pt x="250433" y="246148"/>
                          <a:pt x="106171" y="329051"/>
                          <a:pt x="20984" y="455144"/>
                        </a:cubicBezTo>
                        <a:lnTo>
                          <a:pt x="0" y="493804"/>
                        </a:ln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6F01F702-A460-4DFB-A0BB-46594F2D96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243306"/>
                    <a:ext cx="1252546" cy="2567240"/>
                  </a:xfrm>
                  <a:custGeom>
                    <a:avLst/>
                    <a:gdLst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1486936 h 2567240"/>
                      <a:gd name="connsiteX10" fmla="*/ 0 w 1252546"/>
                      <a:gd name="connsiteY10" fmla="*/ 808840 h 2567240"/>
                      <a:gd name="connsiteX11" fmla="*/ 0 w 1252546"/>
                      <a:gd name="connsiteY11" fmla="*/ 432604 h 2567240"/>
                      <a:gd name="connsiteX12" fmla="*/ 432604 w 1252546"/>
                      <a:gd name="connsiteY12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808840 h 2567240"/>
                      <a:gd name="connsiteX10" fmla="*/ 0 w 1252546"/>
                      <a:gd name="connsiteY10" fmla="*/ 432604 h 2567240"/>
                      <a:gd name="connsiteX11" fmla="*/ 432604 w 1252546"/>
                      <a:gd name="connsiteY11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432604 h 2567240"/>
                      <a:gd name="connsiteX10" fmla="*/ 432604 w 1252546"/>
                      <a:gd name="connsiteY10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1486936 h 2567240"/>
                      <a:gd name="connsiteX4" fmla="*/ 1252546 w 1252546"/>
                      <a:gd name="connsiteY4" fmla="*/ 2406100 h 2567240"/>
                      <a:gd name="connsiteX5" fmla="*/ 1091406 w 1252546"/>
                      <a:gd name="connsiteY5" fmla="*/ 2567240 h 2567240"/>
                      <a:gd name="connsiteX6" fmla="*/ 161140 w 1252546"/>
                      <a:gd name="connsiteY6" fmla="*/ 2567240 h 2567240"/>
                      <a:gd name="connsiteX7" fmla="*/ 0 w 1252546"/>
                      <a:gd name="connsiteY7" fmla="*/ 2406100 h 2567240"/>
                      <a:gd name="connsiteX8" fmla="*/ 0 w 1252546"/>
                      <a:gd name="connsiteY8" fmla="*/ 432604 h 2567240"/>
                      <a:gd name="connsiteX9" fmla="*/ 432604 w 1252546"/>
                      <a:gd name="connsiteY9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2406100 h 2567240"/>
                      <a:gd name="connsiteX4" fmla="*/ 1091406 w 1252546"/>
                      <a:gd name="connsiteY4" fmla="*/ 2567240 h 2567240"/>
                      <a:gd name="connsiteX5" fmla="*/ 161140 w 1252546"/>
                      <a:gd name="connsiteY5" fmla="*/ 2567240 h 2567240"/>
                      <a:gd name="connsiteX6" fmla="*/ 0 w 1252546"/>
                      <a:gd name="connsiteY6" fmla="*/ 2406100 h 2567240"/>
                      <a:gd name="connsiteX7" fmla="*/ 0 w 1252546"/>
                      <a:gd name="connsiteY7" fmla="*/ 432604 h 2567240"/>
                      <a:gd name="connsiteX8" fmla="*/ 432604 w 1252546"/>
                      <a:gd name="connsiteY8" fmla="*/ 0 h 2567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52546" h="2567240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2406100"/>
                        </a:lnTo>
                        <a:cubicBezTo>
                          <a:pt x="1252546" y="2495095"/>
                          <a:pt x="1180401" y="2567240"/>
                          <a:pt x="1091406" y="2567240"/>
                        </a:cubicBezTo>
                        <a:lnTo>
                          <a:pt x="161140" y="2567240"/>
                        </a:lnTo>
                        <a:cubicBezTo>
                          <a:pt x="72145" y="2567240"/>
                          <a:pt x="0" y="2495095"/>
                          <a:pt x="0" y="2406100"/>
                        </a:cubicBez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0AA25FB2-9114-4DB3-98B2-A233262EC3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28590" y="3985642"/>
                    <a:ext cx="1067704" cy="621653"/>
                  </a:xfrm>
                  <a:custGeom>
                    <a:avLst/>
                    <a:gdLst>
                      <a:gd name="connsiteX0" fmla="*/ 103726 w 1136965"/>
                      <a:gd name="connsiteY0" fmla="*/ 0 h 621653"/>
                      <a:gd name="connsiteX1" fmla="*/ 277378 w 1136965"/>
                      <a:gd name="connsiteY1" fmla="*/ 9864 h 621653"/>
                      <a:gd name="connsiteX2" fmla="*/ 589082 w 1136965"/>
                      <a:gd name="connsiteY2" fmla="*/ 15677 h 621653"/>
                      <a:gd name="connsiteX3" fmla="*/ 900787 w 1136965"/>
                      <a:gd name="connsiteY3" fmla="*/ 9864 h 621653"/>
                      <a:gd name="connsiteX4" fmla="*/ 1032022 w 1136965"/>
                      <a:gd name="connsiteY4" fmla="*/ 2409 h 621653"/>
                      <a:gd name="connsiteX5" fmla="*/ 1136965 w 1136965"/>
                      <a:gd name="connsiteY5" fmla="*/ 569166 h 621653"/>
                      <a:gd name="connsiteX6" fmla="*/ 1078053 w 1136965"/>
                      <a:gd name="connsiteY6" fmla="*/ 582007 h 621653"/>
                      <a:gd name="connsiteX7" fmla="*/ 589082 w 1136965"/>
                      <a:gd name="connsiteY7" fmla="*/ 621653 h 621653"/>
                      <a:gd name="connsiteX8" fmla="*/ 100111 w 1136965"/>
                      <a:gd name="connsiteY8" fmla="*/ 582007 h 621653"/>
                      <a:gd name="connsiteX9" fmla="*/ 0 w 1136965"/>
                      <a:gd name="connsiteY9" fmla="*/ 560185 h 621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36965" h="621653">
                        <a:moveTo>
                          <a:pt x="103726" y="0"/>
                        </a:moveTo>
                        <a:lnTo>
                          <a:pt x="277378" y="9864"/>
                        </a:lnTo>
                        <a:cubicBezTo>
                          <a:pt x="379013" y="13692"/>
                          <a:pt x="483107" y="15677"/>
                          <a:pt x="589082" y="15677"/>
                        </a:cubicBezTo>
                        <a:cubicBezTo>
                          <a:pt x="695058" y="15677"/>
                          <a:pt x="799152" y="13692"/>
                          <a:pt x="900787" y="9864"/>
                        </a:cubicBezTo>
                        <a:lnTo>
                          <a:pt x="1032022" y="2409"/>
                        </a:lnTo>
                        <a:lnTo>
                          <a:pt x="1136965" y="569166"/>
                        </a:lnTo>
                        <a:lnTo>
                          <a:pt x="1078053" y="582007"/>
                        </a:lnTo>
                        <a:cubicBezTo>
                          <a:pt x="927763" y="607536"/>
                          <a:pt x="762528" y="621653"/>
                          <a:pt x="589082" y="621653"/>
                        </a:cubicBezTo>
                        <a:cubicBezTo>
                          <a:pt x="415637" y="621653"/>
                          <a:pt x="250401" y="607536"/>
                          <a:pt x="100111" y="582007"/>
                        </a:cubicBezTo>
                        <a:lnTo>
                          <a:pt x="0" y="560185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7806B2BB-5390-4335-9ACB-828F11CB43C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09892" y="4051537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ED307AAB-F3FB-4BC8-B6D9-FF1FC9793C17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315831" y="2833345"/>
                    <a:ext cx="1093222" cy="483622"/>
                  </a:xfrm>
                  <a:custGeom>
                    <a:avLst/>
                    <a:gdLst>
                      <a:gd name="connsiteX0" fmla="*/ 553938 w 1093222"/>
                      <a:gd name="connsiteY0" fmla="*/ 483622 h 483622"/>
                      <a:gd name="connsiteX1" fmla="*/ 1004995 w 1093222"/>
                      <a:gd name="connsiteY1" fmla="*/ 413861 h 483622"/>
                      <a:gd name="connsiteX2" fmla="*/ 1093222 w 1093222"/>
                      <a:gd name="connsiteY2" fmla="*/ 377004 h 483622"/>
                      <a:gd name="connsiteX3" fmla="*/ 999542 w 1093222"/>
                      <a:gd name="connsiteY3" fmla="*/ 2281 h 483622"/>
                      <a:gd name="connsiteX4" fmla="*/ 881644 w 1093222"/>
                      <a:gd name="connsiteY4" fmla="*/ 19499 h 483622"/>
                      <a:gd name="connsiteX5" fmla="*/ 553938 w 1093222"/>
                      <a:gd name="connsiteY5" fmla="*/ 37863 h 483622"/>
                      <a:gd name="connsiteX6" fmla="*/ 226232 w 1093222"/>
                      <a:gd name="connsiteY6" fmla="*/ 19499 h 483622"/>
                      <a:gd name="connsiteX7" fmla="*/ 92720 w 1093222"/>
                      <a:gd name="connsiteY7" fmla="*/ 0 h 483622"/>
                      <a:gd name="connsiteX8" fmla="*/ 0 w 1093222"/>
                      <a:gd name="connsiteY8" fmla="*/ 370882 h 483622"/>
                      <a:gd name="connsiteX9" fmla="*/ 102881 w 1093222"/>
                      <a:gd name="connsiteY9" fmla="*/ 413861 h 483622"/>
                      <a:gd name="connsiteX10" fmla="*/ 553938 w 1093222"/>
                      <a:gd name="connsiteY10" fmla="*/ 483622 h 48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93222" h="483622">
                        <a:moveTo>
                          <a:pt x="553938" y="483622"/>
                        </a:moveTo>
                        <a:cubicBezTo>
                          <a:pt x="721020" y="483622"/>
                          <a:pt x="876238" y="457905"/>
                          <a:pt x="1004995" y="413861"/>
                        </a:cubicBezTo>
                        <a:lnTo>
                          <a:pt x="1093222" y="377004"/>
                        </a:lnTo>
                        <a:lnTo>
                          <a:pt x="999542" y="2281"/>
                        </a:lnTo>
                        <a:lnTo>
                          <a:pt x="881644" y="19499"/>
                        </a:lnTo>
                        <a:cubicBezTo>
                          <a:pt x="778122" y="31434"/>
                          <a:pt x="668056" y="37863"/>
                          <a:pt x="553938" y="37863"/>
                        </a:cubicBezTo>
                        <a:cubicBezTo>
                          <a:pt x="439821" y="37863"/>
                          <a:pt x="329755" y="31434"/>
                          <a:pt x="226232" y="19499"/>
                        </a:cubicBezTo>
                        <a:lnTo>
                          <a:pt x="92720" y="0"/>
                        </a:lnTo>
                        <a:lnTo>
                          <a:pt x="0" y="370882"/>
                        </a:lnTo>
                        <a:lnTo>
                          <a:pt x="102881" y="413861"/>
                        </a:lnTo>
                        <a:cubicBezTo>
                          <a:pt x="231638" y="457905"/>
                          <a:pt x="386857" y="483622"/>
                          <a:pt x="553938" y="483622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60B1A3C5-3265-4CEB-AE59-49E979A7817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38040" y="3367931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EA5BF99F-DE1B-46C0-99D1-AC21DEDA74E4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086217" y="4051538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F69CF5BF-750C-4606-81E3-EC3E6BD32CD5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114365" y="3367932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417355C4-2CBB-459F-85EC-8FBCF57CC14B}"/>
                    </a:ext>
                  </a:extLst>
                </p:cNvPr>
                <p:cNvSpPr/>
                <p:nvPr/>
              </p:nvSpPr>
              <p:spPr bwMode="auto">
                <a:xfrm rot="20700000">
                  <a:off x="2673730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9448EEA8-1F45-4B2B-B3C4-1958F0E68AB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00839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5D317C32-B5BB-4F28-9898-BDF3AAA23B29}"/>
                  </a:ext>
                </a:extLst>
              </p:cNvPr>
              <p:cNvGrpSpPr/>
              <p:nvPr/>
            </p:nvGrpSpPr>
            <p:grpSpPr>
              <a:xfrm rot="5400000">
                <a:off x="2449686" y="1221344"/>
                <a:ext cx="198205" cy="93550"/>
                <a:chOff x="3027387" y="1404395"/>
                <a:chExt cx="430187" cy="203044"/>
              </a:xfrm>
            </p:grpSpPr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C50414EC-2966-457D-8214-4FBF51A7D468}"/>
                    </a:ext>
                  </a:extLst>
                </p:cNvPr>
                <p:cNvGrpSpPr/>
                <p:nvPr/>
              </p:nvGrpSpPr>
              <p:grpSpPr>
                <a:xfrm flipH="1">
                  <a:off x="3027387" y="1404395"/>
                  <a:ext cx="203044" cy="203044"/>
                  <a:chOff x="2891275" y="1404395"/>
                  <a:chExt cx="203044" cy="203044"/>
                </a:xfrm>
              </p:grpSpPr>
              <p:sp>
                <p:nvSpPr>
                  <p:cNvPr id="368" name="楕円 367">
                    <a:extLst>
                      <a:ext uri="{FF2B5EF4-FFF2-40B4-BE49-F238E27FC236}">
                        <a16:creationId xmlns:a16="http://schemas.microsoft.com/office/drawing/2014/main" id="{76DA71BC-1231-4942-84F2-9BD3B21D06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2966" y="1406081"/>
                    <a:ext cx="199665" cy="19966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9" name="楕円 368">
                    <a:extLst>
                      <a:ext uri="{FF2B5EF4-FFF2-40B4-BE49-F238E27FC236}">
                        <a16:creationId xmlns:a16="http://schemas.microsoft.com/office/drawing/2014/main" id="{9E76F2AA-3B82-41CD-8D69-06EFCA449C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6992" y="1440113"/>
                    <a:ext cx="131607" cy="13160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0" name="弦 369">
                    <a:extLst>
                      <a:ext uri="{FF2B5EF4-FFF2-40B4-BE49-F238E27FC236}">
                        <a16:creationId xmlns:a16="http://schemas.microsoft.com/office/drawing/2014/main" id="{20CDB863-45B7-4A46-BE98-AFAA7437D2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1275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2F601A6E-0811-482D-A88F-407099DC9889}"/>
                    </a:ext>
                  </a:extLst>
                </p:cNvPr>
                <p:cNvGrpSpPr/>
                <p:nvPr/>
              </p:nvGrpSpPr>
              <p:grpSpPr>
                <a:xfrm>
                  <a:off x="3254530" y="1404395"/>
                  <a:ext cx="203044" cy="203044"/>
                  <a:chOff x="2933062" y="1404395"/>
                  <a:chExt cx="203044" cy="203044"/>
                </a:xfrm>
              </p:grpSpPr>
              <p:sp>
                <p:nvSpPr>
                  <p:cNvPr id="365" name="楕円 364">
                    <a:extLst>
                      <a:ext uri="{FF2B5EF4-FFF2-40B4-BE49-F238E27FC236}">
                        <a16:creationId xmlns:a16="http://schemas.microsoft.com/office/drawing/2014/main" id="{DB3D1AF2-3832-4E7A-976F-B86C1CCC68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6" name="楕円 365">
                    <a:extLst>
                      <a:ext uri="{FF2B5EF4-FFF2-40B4-BE49-F238E27FC236}">
                        <a16:creationId xmlns:a16="http://schemas.microsoft.com/office/drawing/2014/main" id="{4A39B2FC-A051-44F9-9FDC-4A578F3343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8780" y="1440113"/>
                    <a:ext cx="131608" cy="13160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7" name="弦 366">
                    <a:extLst>
                      <a:ext uri="{FF2B5EF4-FFF2-40B4-BE49-F238E27FC236}">
                        <a16:creationId xmlns:a16="http://schemas.microsoft.com/office/drawing/2014/main" id="{0623FDD3-75A1-44D9-90B9-83C39CFE65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3062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34834516-02BD-493D-A242-02526229063B}"/>
                </a:ext>
              </a:extLst>
            </p:cNvPr>
            <p:cNvGrpSpPr/>
            <p:nvPr/>
          </p:nvGrpSpPr>
          <p:grpSpPr>
            <a:xfrm>
              <a:off x="7153763" y="1287683"/>
              <a:ext cx="466460" cy="258860"/>
              <a:chOff x="4740734" y="98630"/>
              <a:chExt cx="437672" cy="1230536"/>
            </a:xfrm>
          </p:grpSpPr>
          <p:sp>
            <p:nvSpPr>
              <p:cNvPr id="359" name="正方形/長方形 358">
                <a:extLst>
                  <a:ext uri="{FF2B5EF4-FFF2-40B4-BE49-F238E27FC236}">
                    <a16:creationId xmlns:a16="http://schemas.microsoft.com/office/drawing/2014/main" id="{B3ABD6DD-FF30-49C3-90C3-17D2E729CDEA}"/>
                  </a:ext>
                </a:extLst>
              </p:cNvPr>
              <p:cNvSpPr/>
              <p:nvPr/>
            </p:nvSpPr>
            <p:spPr bwMode="auto">
              <a:xfrm>
                <a:off x="4740734" y="98630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0" name="正方形/長方形 359">
                <a:extLst>
                  <a:ext uri="{FF2B5EF4-FFF2-40B4-BE49-F238E27FC236}">
                    <a16:creationId xmlns:a16="http://schemas.microsoft.com/office/drawing/2014/main" id="{D0F92951-03E8-4ECD-8D47-E519E1DB5995}"/>
                  </a:ext>
                </a:extLst>
              </p:cNvPr>
              <p:cNvSpPr/>
              <p:nvPr/>
            </p:nvSpPr>
            <p:spPr bwMode="auto">
              <a:xfrm>
                <a:off x="4740734" y="1283447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DC51DF9B-44AA-44AA-8C03-59EAF01CEE98}"/>
                </a:ext>
              </a:extLst>
            </p:cNvPr>
            <p:cNvGrpSpPr/>
            <p:nvPr/>
          </p:nvGrpSpPr>
          <p:grpSpPr>
            <a:xfrm rot="10800000">
              <a:off x="6951635" y="1262931"/>
              <a:ext cx="527750" cy="299526"/>
              <a:chOff x="522543" y="1090235"/>
              <a:chExt cx="414800" cy="235421"/>
            </a:xfrm>
          </p:grpSpPr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025352F1-53B0-485E-BB33-338B3BA86377}"/>
                  </a:ext>
                </a:extLst>
              </p:cNvPr>
              <p:cNvGrpSpPr/>
              <p:nvPr/>
            </p:nvGrpSpPr>
            <p:grpSpPr>
              <a:xfrm rot="5400000">
                <a:off x="612232" y="1000546"/>
                <a:ext cx="235421" cy="414800"/>
                <a:chOff x="505786" y="1284453"/>
                <a:chExt cx="1091309" cy="1922832"/>
              </a:xfrm>
            </p:grpSpPr>
            <p:sp>
              <p:nvSpPr>
                <p:cNvPr id="353" name="四角形: 角を丸くする 352">
                  <a:extLst>
                    <a:ext uri="{FF2B5EF4-FFF2-40B4-BE49-F238E27FC236}">
                      <a16:creationId xmlns:a16="http://schemas.microsoft.com/office/drawing/2014/main" id="{CE3AC453-54B8-4B0F-84F7-A71ED7BD7468}"/>
                    </a:ext>
                  </a:extLst>
                </p:cNvPr>
                <p:cNvSpPr/>
                <p:nvPr/>
              </p:nvSpPr>
              <p:spPr bwMode="auto">
                <a:xfrm>
                  <a:off x="567138" y="1284453"/>
                  <a:ext cx="968604" cy="1922832"/>
                </a:xfrm>
                <a:prstGeom prst="roundRect">
                  <a:avLst>
                    <a:gd name="adj" fmla="val 12145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85262922-B5B7-4F9D-A056-F48863D2BD70}"/>
                    </a:ext>
                  </a:extLst>
                </p:cNvPr>
                <p:cNvSpPr/>
                <p:nvPr/>
              </p:nvSpPr>
              <p:spPr bwMode="auto">
                <a:xfrm>
                  <a:off x="542510" y="1317791"/>
                  <a:ext cx="1017861" cy="1844847"/>
                </a:xfrm>
                <a:custGeom>
                  <a:avLst/>
                  <a:gdLst>
                    <a:gd name="connsiteX0" fmla="*/ 207304 w 1017861"/>
                    <a:gd name="connsiteY0" fmla="*/ 0 h 1844847"/>
                    <a:gd name="connsiteX1" fmla="*/ 810556 w 1017861"/>
                    <a:gd name="connsiteY1" fmla="*/ 0 h 1844847"/>
                    <a:gd name="connsiteX2" fmla="*/ 813332 w 1017861"/>
                    <a:gd name="connsiteY2" fmla="*/ 13757 h 1844847"/>
                    <a:gd name="connsiteX3" fmla="*/ 934514 w 1017861"/>
                    <a:gd name="connsiteY3" fmla="*/ 83951 h 1844847"/>
                    <a:gd name="connsiteX4" fmla="*/ 990903 w 1017861"/>
                    <a:gd name="connsiteY4" fmla="*/ 94207 h 1844847"/>
                    <a:gd name="connsiteX5" fmla="*/ 1006617 w 1017861"/>
                    <a:gd name="connsiteY5" fmla="*/ 94117 h 1844847"/>
                    <a:gd name="connsiteX6" fmla="*/ 1017861 w 1017861"/>
                    <a:gd name="connsiteY6" fmla="*/ 149809 h 1844847"/>
                    <a:gd name="connsiteX7" fmla="*/ 1017861 w 1017861"/>
                    <a:gd name="connsiteY7" fmla="*/ 1695038 h 1844847"/>
                    <a:gd name="connsiteX8" fmla="*/ 868052 w 1017861"/>
                    <a:gd name="connsiteY8" fmla="*/ 1844847 h 1844847"/>
                    <a:gd name="connsiteX9" fmla="*/ 149809 w 1017861"/>
                    <a:gd name="connsiteY9" fmla="*/ 1844847 h 1844847"/>
                    <a:gd name="connsiteX10" fmla="*/ 0 w 1017861"/>
                    <a:gd name="connsiteY10" fmla="*/ 1695038 h 1844847"/>
                    <a:gd name="connsiteX11" fmla="*/ 0 w 1017861"/>
                    <a:gd name="connsiteY11" fmla="*/ 149809 h 1844847"/>
                    <a:gd name="connsiteX12" fmla="*/ 11244 w 1017861"/>
                    <a:gd name="connsiteY12" fmla="*/ 94117 h 1844847"/>
                    <a:gd name="connsiteX13" fmla="*/ 26958 w 1017861"/>
                    <a:gd name="connsiteY13" fmla="*/ 94207 h 1844847"/>
                    <a:gd name="connsiteX14" fmla="*/ 83348 w 1017861"/>
                    <a:gd name="connsiteY14" fmla="*/ 83951 h 1844847"/>
                    <a:gd name="connsiteX15" fmla="*/ 204528 w 1017861"/>
                    <a:gd name="connsiteY15" fmla="*/ 13757 h 1844847"/>
                    <a:gd name="connsiteX16" fmla="*/ 207304 w 1017861"/>
                    <a:gd name="connsiteY16" fmla="*/ 0 h 1844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17861" h="1844847">
                      <a:moveTo>
                        <a:pt x="207304" y="0"/>
                      </a:moveTo>
                      <a:lnTo>
                        <a:pt x="810556" y="0"/>
                      </a:lnTo>
                      <a:lnTo>
                        <a:pt x="813332" y="13757"/>
                      </a:lnTo>
                      <a:cubicBezTo>
                        <a:pt x="829309" y="40207"/>
                        <a:pt x="875798" y="68218"/>
                        <a:pt x="934514" y="83951"/>
                      </a:cubicBezTo>
                      <a:cubicBezTo>
                        <a:pt x="954086" y="89195"/>
                        <a:pt x="973163" y="92579"/>
                        <a:pt x="990903" y="94207"/>
                      </a:cubicBezTo>
                      <a:lnTo>
                        <a:pt x="1006617" y="94117"/>
                      </a:lnTo>
                      <a:lnTo>
                        <a:pt x="1017861" y="149809"/>
                      </a:lnTo>
                      <a:lnTo>
                        <a:pt x="1017861" y="1695038"/>
                      </a:lnTo>
                      <a:cubicBezTo>
                        <a:pt x="1017861" y="1777775"/>
                        <a:pt x="950789" y="1844847"/>
                        <a:pt x="868052" y="1844847"/>
                      </a:cubicBezTo>
                      <a:lnTo>
                        <a:pt x="149809" y="1844847"/>
                      </a:lnTo>
                      <a:cubicBezTo>
                        <a:pt x="67072" y="1844847"/>
                        <a:pt x="0" y="1777775"/>
                        <a:pt x="0" y="1695038"/>
                      </a:cubicBezTo>
                      <a:lnTo>
                        <a:pt x="0" y="149809"/>
                      </a:lnTo>
                      <a:lnTo>
                        <a:pt x="11244" y="94117"/>
                      </a:lnTo>
                      <a:lnTo>
                        <a:pt x="26958" y="94207"/>
                      </a:lnTo>
                      <a:cubicBezTo>
                        <a:pt x="44698" y="92579"/>
                        <a:pt x="63776" y="89195"/>
                        <a:pt x="83348" y="83951"/>
                      </a:cubicBezTo>
                      <a:cubicBezTo>
                        <a:pt x="142063" y="68218"/>
                        <a:pt x="188551" y="40207"/>
                        <a:pt x="204528" y="13757"/>
                      </a:cubicBezTo>
                      <a:lnTo>
                        <a:pt x="207304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>
                        <a:lumMod val="95000"/>
                      </a:srgbClr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C9F41593-1879-43EE-8543-E9A43B8A7221}"/>
                    </a:ext>
                  </a:extLst>
                </p:cNvPr>
                <p:cNvSpPr/>
                <p:nvPr/>
              </p:nvSpPr>
              <p:spPr bwMode="auto">
                <a:xfrm rot="5400000">
                  <a:off x="386048" y="1922943"/>
                  <a:ext cx="1330784" cy="877405"/>
                </a:xfrm>
                <a:custGeom>
                  <a:avLst/>
                  <a:gdLst>
                    <a:gd name="connsiteX0" fmla="*/ 1031101 w 1330784"/>
                    <a:gd name="connsiteY0" fmla="*/ 746106 h 877405"/>
                    <a:gd name="connsiteX1" fmla="*/ 1031101 w 1330784"/>
                    <a:gd name="connsiteY1" fmla="*/ 131631 h 877405"/>
                    <a:gd name="connsiteX2" fmla="*/ 1239940 w 1330784"/>
                    <a:gd name="connsiteY2" fmla="*/ 13884 h 877405"/>
                    <a:gd name="connsiteX3" fmla="*/ 1278494 w 1330784"/>
                    <a:gd name="connsiteY3" fmla="*/ 105165 h 877405"/>
                    <a:gd name="connsiteX4" fmla="*/ 1330784 w 1330784"/>
                    <a:gd name="connsiteY4" fmla="*/ 438007 h 877405"/>
                    <a:gd name="connsiteX5" fmla="*/ 1278494 w 1330784"/>
                    <a:gd name="connsiteY5" fmla="*/ 770849 h 877405"/>
                    <a:gd name="connsiteX6" fmla="*/ 1239352 w 1330784"/>
                    <a:gd name="connsiteY6" fmla="*/ 863522 h 877405"/>
                    <a:gd name="connsiteX7" fmla="*/ 157575 w 1330784"/>
                    <a:gd name="connsiteY7" fmla="*/ 0 h 877405"/>
                    <a:gd name="connsiteX8" fmla="*/ 1147686 w 1330784"/>
                    <a:gd name="connsiteY8" fmla="*/ 0 h 877405"/>
                    <a:gd name="connsiteX9" fmla="*/ 959984 w 1330784"/>
                    <a:gd name="connsiteY9" fmla="*/ 111564 h 877405"/>
                    <a:gd name="connsiteX10" fmla="*/ 345277 w 1330784"/>
                    <a:gd name="connsiteY10" fmla="*/ 111564 h 877405"/>
                    <a:gd name="connsiteX11" fmla="*/ 157574 w 1330784"/>
                    <a:gd name="connsiteY11" fmla="*/ 877405 h 877405"/>
                    <a:gd name="connsiteX12" fmla="*/ 345276 w 1330784"/>
                    <a:gd name="connsiteY12" fmla="*/ 765842 h 877405"/>
                    <a:gd name="connsiteX13" fmla="*/ 959983 w 1330784"/>
                    <a:gd name="connsiteY13" fmla="*/ 765842 h 877405"/>
                    <a:gd name="connsiteX14" fmla="*/ 1147685 w 1330784"/>
                    <a:gd name="connsiteY14" fmla="*/ 877405 h 877405"/>
                    <a:gd name="connsiteX15" fmla="*/ 0 w 1330784"/>
                    <a:gd name="connsiteY15" fmla="*/ 438007 h 877405"/>
                    <a:gd name="connsiteX16" fmla="*/ 52290 w 1330784"/>
                    <a:gd name="connsiteY16" fmla="*/ 105165 h 877405"/>
                    <a:gd name="connsiteX17" fmla="*/ 88741 w 1330784"/>
                    <a:gd name="connsiteY17" fmla="*/ 18865 h 877405"/>
                    <a:gd name="connsiteX18" fmla="*/ 279305 w 1330784"/>
                    <a:gd name="connsiteY18" fmla="*/ 126309 h 877405"/>
                    <a:gd name="connsiteX19" fmla="*/ 279304 w 1330784"/>
                    <a:gd name="connsiteY19" fmla="*/ 751429 h 877405"/>
                    <a:gd name="connsiteX20" fmla="*/ 89328 w 1330784"/>
                    <a:gd name="connsiteY20" fmla="*/ 858542 h 877405"/>
                    <a:gd name="connsiteX21" fmla="*/ 52290 w 1330784"/>
                    <a:gd name="connsiteY21" fmla="*/ 770849 h 877405"/>
                    <a:gd name="connsiteX22" fmla="*/ 0 w 1330784"/>
                    <a:gd name="connsiteY22" fmla="*/ 438007 h 877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30784" h="877405">
                      <a:moveTo>
                        <a:pt x="1031101" y="746106"/>
                      </a:moveTo>
                      <a:lnTo>
                        <a:pt x="1031101" y="131631"/>
                      </a:lnTo>
                      <a:lnTo>
                        <a:pt x="1239940" y="13884"/>
                      </a:lnTo>
                      <a:lnTo>
                        <a:pt x="1278494" y="105165"/>
                      </a:lnTo>
                      <a:cubicBezTo>
                        <a:pt x="1312165" y="207467"/>
                        <a:pt x="1330784" y="319943"/>
                        <a:pt x="1330784" y="438007"/>
                      </a:cubicBezTo>
                      <a:cubicBezTo>
                        <a:pt x="1330784" y="556071"/>
                        <a:pt x="1312165" y="668546"/>
                        <a:pt x="1278494" y="770849"/>
                      </a:cubicBezTo>
                      <a:lnTo>
                        <a:pt x="1239352" y="863522"/>
                      </a:lnTo>
                      <a:close/>
                      <a:moveTo>
                        <a:pt x="157575" y="0"/>
                      </a:moveTo>
                      <a:lnTo>
                        <a:pt x="1147686" y="0"/>
                      </a:lnTo>
                      <a:lnTo>
                        <a:pt x="959984" y="111564"/>
                      </a:lnTo>
                      <a:lnTo>
                        <a:pt x="345277" y="111564"/>
                      </a:lnTo>
                      <a:close/>
                      <a:moveTo>
                        <a:pt x="157574" y="877405"/>
                      </a:moveTo>
                      <a:lnTo>
                        <a:pt x="345276" y="765842"/>
                      </a:lnTo>
                      <a:lnTo>
                        <a:pt x="959983" y="765842"/>
                      </a:lnTo>
                      <a:lnTo>
                        <a:pt x="1147685" y="877405"/>
                      </a:lnTo>
                      <a:close/>
                      <a:moveTo>
                        <a:pt x="0" y="438007"/>
                      </a:moveTo>
                      <a:cubicBezTo>
                        <a:pt x="0" y="319943"/>
                        <a:pt x="18619" y="207467"/>
                        <a:pt x="52290" y="105165"/>
                      </a:cubicBezTo>
                      <a:lnTo>
                        <a:pt x="88741" y="18865"/>
                      </a:lnTo>
                      <a:lnTo>
                        <a:pt x="279305" y="126309"/>
                      </a:lnTo>
                      <a:lnTo>
                        <a:pt x="279304" y="751429"/>
                      </a:lnTo>
                      <a:lnTo>
                        <a:pt x="89328" y="858542"/>
                      </a:lnTo>
                      <a:lnTo>
                        <a:pt x="52290" y="770849"/>
                      </a:lnTo>
                      <a:cubicBezTo>
                        <a:pt x="18619" y="668546"/>
                        <a:pt x="0" y="556071"/>
                        <a:pt x="0" y="43800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8202EA42-B084-4D46-9687-87B23AD0C02C}"/>
                    </a:ext>
                  </a:extLst>
                </p:cNvPr>
                <p:cNvGrpSpPr/>
                <p:nvPr/>
              </p:nvGrpSpPr>
              <p:grpSpPr>
                <a:xfrm>
                  <a:off x="505786" y="1853176"/>
                  <a:ext cx="1091309" cy="69162"/>
                  <a:chOff x="1311089" y="1853176"/>
                  <a:chExt cx="1091309" cy="69162"/>
                </a:xfrm>
                <a:solidFill>
                  <a:srgbClr val="000000"/>
                </a:solidFill>
              </p:grpSpPr>
              <p:sp>
                <p:nvSpPr>
                  <p:cNvPr id="357" name="四角形: 上の 2 つの角を丸める 356">
                    <a:extLst>
                      <a:ext uri="{FF2B5EF4-FFF2-40B4-BE49-F238E27FC236}">
                        <a16:creationId xmlns:a16="http://schemas.microsoft.com/office/drawing/2014/main" id="{DFD609F4-13EE-40A7-91F6-D99F2D2D11B2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1311089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8" name="四角形: 上の 2 つの角を丸める 357">
                    <a:extLst>
                      <a:ext uri="{FF2B5EF4-FFF2-40B4-BE49-F238E27FC236}">
                        <a16:creationId xmlns:a16="http://schemas.microsoft.com/office/drawing/2014/main" id="{84892490-C83D-49E8-96A8-F7EE6FDFEBAF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2282642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6453CD5B-94C9-4D4F-8892-10C0BFFB8CBC}"/>
                  </a:ext>
                </a:extLst>
              </p:cNvPr>
              <p:cNvGrpSpPr/>
              <p:nvPr/>
            </p:nvGrpSpPr>
            <p:grpSpPr>
              <a:xfrm rot="10800000">
                <a:off x="798378" y="1112613"/>
                <a:ext cx="92056" cy="198476"/>
                <a:chOff x="2241521" y="1073448"/>
                <a:chExt cx="71608" cy="154388"/>
              </a:xfrm>
            </p:grpSpPr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166A5B40-C4AB-4745-83EE-527825E52DCA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2241521" y="1156229"/>
                  <a:ext cx="71607" cy="71607"/>
                  <a:chOff x="3007632" y="1406088"/>
                  <a:chExt cx="199664" cy="199664"/>
                </a:xfrm>
              </p:grpSpPr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F194013E-83B0-4A89-903C-D43E8C612F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07632" y="1406088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B6A23E77-AF49-4E8A-99EC-5BC2A8DC59D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83608" y="1519998"/>
                    <a:ext cx="44002" cy="440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2AFD8BBA-2CBC-4ACD-83D8-0121993DA87D}"/>
                    </a:ext>
                  </a:extLst>
                </p:cNvPr>
                <p:cNvGrpSpPr/>
                <p:nvPr/>
              </p:nvGrpSpPr>
              <p:grpSpPr>
                <a:xfrm rot="5400000">
                  <a:off x="2241522" y="1073448"/>
                  <a:ext cx="71607" cy="71607"/>
                  <a:chOff x="2934752" y="1406085"/>
                  <a:chExt cx="199664" cy="199664"/>
                </a:xfrm>
              </p:grpSpPr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356EA36A-FD4A-45CC-AC72-EF29B8CFD8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0" name="楕円 349">
                    <a:extLst>
                      <a:ext uri="{FF2B5EF4-FFF2-40B4-BE49-F238E27FC236}">
                        <a16:creationId xmlns:a16="http://schemas.microsoft.com/office/drawing/2014/main" id="{544EBE0C-3259-4B47-A182-21577DAB7BC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14445" y="1519987"/>
                    <a:ext cx="43999" cy="440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EA9E5B79-F7E5-439A-B7F8-AB0F6CEA63A0}"/>
              </a:ext>
            </a:extLst>
          </p:cNvPr>
          <p:cNvGrpSpPr/>
          <p:nvPr/>
        </p:nvGrpSpPr>
        <p:grpSpPr>
          <a:xfrm>
            <a:off x="6628393" y="4153027"/>
            <a:ext cx="2574491" cy="1825505"/>
            <a:chOff x="7904008" y="883190"/>
            <a:chExt cx="1584334" cy="1123410"/>
          </a:xfrm>
        </p:grpSpPr>
        <p:sp>
          <p:nvSpPr>
            <p:cNvPr id="384" name="正方形/長方形 383">
              <a:extLst>
                <a:ext uri="{FF2B5EF4-FFF2-40B4-BE49-F238E27FC236}">
                  <a16:creationId xmlns:a16="http://schemas.microsoft.com/office/drawing/2014/main" id="{B7A6D0CD-2E05-41D4-9961-09286212BF02}"/>
                </a:ext>
              </a:extLst>
            </p:cNvPr>
            <p:cNvSpPr/>
            <p:nvPr/>
          </p:nvSpPr>
          <p:spPr bwMode="auto">
            <a:xfrm>
              <a:off x="7904008" y="883190"/>
              <a:ext cx="1584334" cy="1123410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5D03406D-FF53-4183-88AE-C3ADB3BDA0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04008" y="1175012"/>
              <a:ext cx="1584334" cy="0"/>
            </a:xfrm>
            <a:prstGeom prst="line">
              <a:avLst/>
            </a:prstGeom>
            <a:noFill/>
            <a:ln w="38100" cap="flat" cmpd="sng" algn="ctr">
              <a:solidFill>
                <a:srgbClr val="FFFFF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6" name="直線コネクタ 385">
              <a:extLst>
                <a:ext uri="{FF2B5EF4-FFF2-40B4-BE49-F238E27FC236}">
                  <a16:creationId xmlns:a16="http://schemas.microsoft.com/office/drawing/2014/main" id="{A6F4E096-BCC8-466D-8E9E-FE992D944AB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04008" y="1717072"/>
              <a:ext cx="1584334" cy="0"/>
            </a:xfrm>
            <a:prstGeom prst="line">
              <a:avLst/>
            </a:prstGeom>
            <a:noFill/>
            <a:ln w="38100" cap="flat" cmpd="sng" algn="ctr">
              <a:solidFill>
                <a:srgbClr val="FFFFF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7" name="星: 12 pt 386">
              <a:extLst>
                <a:ext uri="{FF2B5EF4-FFF2-40B4-BE49-F238E27FC236}">
                  <a16:creationId xmlns:a16="http://schemas.microsoft.com/office/drawing/2014/main" id="{FD4B6F3F-A03A-4250-A5EF-11506CC1420E}"/>
                </a:ext>
              </a:extLst>
            </p:cNvPr>
            <p:cNvSpPr/>
            <p:nvPr/>
          </p:nvSpPr>
          <p:spPr bwMode="auto">
            <a:xfrm>
              <a:off x="8579190" y="1072823"/>
              <a:ext cx="315035" cy="315035"/>
            </a:xfrm>
            <a:prstGeom prst="star12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767D7D65-77D5-4931-82CB-CDEE34AB60FB}"/>
                </a:ext>
              </a:extLst>
            </p:cNvPr>
            <p:cNvGrpSpPr/>
            <p:nvPr/>
          </p:nvGrpSpPr>
          <p:grpSpPr>
            <a:xfrm rot="10800000">
              <a:off x="8564359" y="1280620"/>
              <a:ext cx="527750" cy="299526"/>
              <a:chOff x="522543" y="1090235"/>
              <a:chExt cx="414800" cy="235421"/>
            </a:xfrm>
          </p:grpSpPr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A78142CB-0714-45E2-9FD9-4626777EA8AC}"/>
                  </a:ext>
                </a:extLst>
              </p:cNvPr>
              <p:cNvGrpSpPr/>
              <p:nvPr/>
            </p:nvGrpSpPr>
            <p:grpSpPr>
              <a:xfrm rot="5400000">
                <a:off x="612232" y="1000546"/>
                <a:ext cx="235421" cy="414800"/>
                <a:chOff x="505786" y="1284453"/>
                <a:chExt cx="1091309" cy="1922832"/>
              </a:xfrm>
            </p:grpSpPr>
            <p:sp>
              <p:nvSpPr>
                <p:cNvPr id="421" name="四角形: 角を丸くする 420">
                  <a:extLst>
                    <a:ext uri="{FF2B5EF4-FFF2-40B4-BE49-F238E27FC236}">
                      <a16:creationId xmlns:a16="http://schemas.microsoft.com/office/drawing/2014/main" id="{52340AE8-2D71-4E75-896E-C21C536A6407}"/>
                    </a:ext>
                  </a:extLst>
                </p:cNvPr>
                <p:cNvSpPr/>
                <p:nvPr/>
              </p:nvSpPr>
              <p:spPr bwMode="auto">
                <a:xfrm>
                  <a:off x="567138" y="1284453"/>
                  <a:ext cx="968604" cy="1922832"/>
                </a:xfrm>
                <a:prstGeom prst="roundRect">
                  <a:avLst>
                    <a:gd name="adj" fmla="val 12145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88B85B1D-C2F0-43FD-B1B7-91D52864B26C}"/>
                    </a:ext>
                  </a:extLst>
                </p:cNvPr>
                <p:cNvSpPr/>
                <p:nvPr/>
              </p:nvSpPr>
              <p:spPr bwMode="auto">
                <a:xfrm>
                  <a:off x="542510" y="1317791"/>
                  <a:ext cx="1017861" cy="1844847"/>
                </a:xfrm>
                <a:custGeom>
                  <a:avLst/>
                  <a:gdLst>
                    <a:gd name="connsiteX0" fmla="*/ 207304 w 1017861"/>
                    <a:gd name="connsiteY0" fmla="*/ 0 h 1844847"/>
                    <a:gd name="connsiteX1" fmla="*/ 810556 w 1017861"/>
                    <a:gd name="connsiteY1" fmla="*/ 0 h 1844847"/>
                    <a:gd name="connsiteX2" fmla="*/ 813332 w 1017861"/>
                    <a:gd name="connsiteY2" fmla="*/ 13757 h 1844847"/>
                    <a:gd name="connsiteX3" fmla="*/ 934514 w 1017861"/>
                    <a:gd name="connsiteY3" fmla="*/ 83951 h 1844847"/>
                    <a:gd name="connsiteX4" fmla="*/ 990903 w 1017861"/>
                    <a:gd name="connsiteY4" fmla="*/ 94207 h 1844847"/>
                    <a:gd name="connsiteX5" fmla="*/ 1006617 w 1017861"/>
                    <a:gd name="connsiteY5" fmla="*/ 94117 h 1844847"/>
                    <a:gd name="connsiteX6" fmla="*/ 1017861 w 1017861"/>
                    <a:gd name="connsiteY6" fmla="*/ 149809 h 1844847"/>
                    <a:gd name="connsiteX7" fmla="*/ 1017861 w 1017861"/>
                    <a:gd name="connsiteY7" fmla="*/ 1695038 h 1844847"/>
                    <a:gd name="connsiteX8" fmla="*/ 868052 w 1017861"/>
                    <a:gd name="connsiteY8" fmla="*/ 1844847 h 1844847"/>
                    <a:gd name="connsiteX9" fmla="*/ 149809 w 1017861"/>
                    <a:gd name="connsiteY9" fmla="*/ 1844847 h 1844847"/>
                    <a:gd name="connsiteX10" fmla="*/ 0 w 1017861"/>
                    <a:gd name="connsiteY10" fmla="*/ 1695038 h 1844847"/>
                    <a:gd name="connsiteX11" fmla="*/ 0 w 1017861"/>
                    <a:gd name="connsiteY11" fmla="*/ 149809 h 1844847"/>
                    <a:gd name="connsiteX12" fmla="*/ 11244 w 1017861"/>
                    <a:gd name="connsiteY12" fmla="*/ 94117 h 1844847"/>
                    <a:gd name="connsiteX13" fmla="*/ 26958 w 1017861"/>
                    <a:gd name="connsiteY13" fmla="*/ 94207 h 1844847"/>
                    <a:gd name="connsiteX14" fmla="*/ 83348 w 1017861"/>
                    <a:gd name="connsiteY14" fmla="*/ 83951 h 1844847"/>
                    <a:gd name="connsiteX15" fmla="*/ 204528 w 1017861"/>
                    <a:gd name="connsiteY15" fmla="*/ 13757 h 1844847"/>
                    <a:gd name="connsiteX16" fmla="*/ 207304 w 1017861"/>
                    <a:gd name="connsiteY16" fmla="*/ 0 h 1844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17861" h="1844847">
                      <a:moveTo>
                        <a:pt x="207304" y="0"/>
                      </a:moveTo>
                      <a:lnTo>
                        <a:pt x="810556" y="0"/>
                      </a:lnTo>
                      <a:lnTo>
                        <a:pt x="813332" y="13757"/>
                      </a:lnTo>
                      <a:cubicBezTo>
                        <a:pt x="829309" y="40207"/>
                        <a:pt x="875798" y="68218"/>
                        <a:pt x="934514" y="83951"/>
                      </a:cubicBezTo>
                      <a:cubicBezTo>
                        <a:pt x="954086" y="89195"/>
                        <a:pt x="973163" y="92579"/>
                        <a:pt x="990903" y="94207"/>
                      </a:cubicBezTo>
                      <a:lnTo>
                        <a:pt x="1006617" y="94117"/>
                      </a:lnTo>
                      <a:lnTo>
                        <a:pt x="1017861" y="149809"/>
                      </a:lnTo>
                      <a:lnTo>
                        <a:pt x="1017861" y="1695038"/>
                      </a:lnTo>
                      <a:cubicBezTo>
                        <a:pt x="1017861" y="1777775"/>
                        <a:pt x="950789" y="1844847"/>
                        <a:pt x="868052" y="1844847"/>
                      </a:cubicBezTo>
                      <a:lnTo>
                        <a:pt x="149809" y="1844847"/>
                      </a:lnTo>
                      <a:cubicBezTo>
                        <a:pt x="67072" y="1844847"/>
                        <a:pt x="0" y="1777775"/>
                        <a:pt x="0" y="1695038"/>
                      </a:cubicBezTo>
                      <a:lnTo>
                        <a:pt x="0" y="149809"/>
                      </a:lnTo>
                      <a:lnTo>
                        <a:pt x="11244" y="94117"/>
                      </a:lnTo>
                      <a:lnTo>
                        <a:pt x="26958" y="94207"/>
                      </a:lnTo>
                      <a:cubicBezTo>
                        <a:pt x="44698" y="92579"/>
                        <a:pt x="63776" y="89195"/>
                        <a:pt x="83348" y="83951"/>
                      </a:cubicBezTo>
                      <a:cubicBezTo>
                        <a:pt x="142063" y="68218"/>
                        <a:pt x="188551" y="40207"/>
                        <a:pt x="204528" y="13757"/>
                      </a:cubicBezTo>
                      <a:lnTo>
                        <a:pt x="207304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>
                        <a:lumMod val="95000"/>
                      </a:srgbClr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A2E7DE06-E137-4BB5-ADD6-5F37C631732F}"/>
                    </a:ext>
                  </a:extLst>
                </p:cNvPr>
                <p:cNvSpPr/>
                <p:nvPr/>
              </p:nvSpPr>
              <p:spPr bwMode="auto">
                <a:xfrm rot="5400000">
                  <a:off x="386048" y="1922943"/>
                  <a:ext cx="1330784" cy="877405"/>
                </a:xfrm>
                <a:custGeom>
                  <a:avLst/>
                  <a:gdLst>
                    <a:gd name="connsiteX0" fmla="*/ 1031101 w 1330784"/>
                    <a:gd name="connsiteY0" fmla="*/ 746106 h 877405"/>
                    <a:gd name="connsiteX1" fmla="*/ 1031101 w 1330784"/>
                    <a:gd name="connsiteY1" fmla="*/ 131631 h 877405"/>
                    <a:gd name="connsiteX2" fmla="*/ 1239940 w 1330784"/>
                    <a:gd name="connsiteY2" fmla="*/ 13884 h 877405"/>
                    <a:gd name="connsiteX3" fmla="*/ 1278494 w 1330784"/>
                    <a:gd name="connsiteY3" fmla="*/ 105165 h 877405"/>
                    <a:gd name="connsiteX4" fmla="*/ 1330784 w 1330784"/>
                    <a:gd name="connsiteY4" fmla="*/ 438007 h 877405"/>
                    <a:gd name="connsiteX5" fmla="*/ 1278494 w 1330784"/>
                    <a:gd name="connsiteY5" fmla="*/ 770849 h 877405"/>
                    <a:gd name="connsiteX6" fmla="*/ 1239352 w 1330784"/>
                    <a:gd name="connsiteY6" fmla="*/ 863522 h 877405"/>
                    <a:gd name="connsiteX7" fmla="*/ 157575 w 1330784"/>
                    <a:gd name="connsiteY7" fmla="*/ 0 h 877405"/>
                    <a:gd name="connsiteX8" fmla="*/ 1147686 w 1330784"/>
                    <a:gd name="connsiteY8" fmla="*/ 0 h 877405"/>
                    <a:gd name="connsiteX9" fmla="*/ 959984 w 1330784"/>
                    <a:gd name="connsiteY9" fmla="*/ 111564 h 877405"/>
                    <a:gd name="connsiteX10" fmla="*/ 345277 w 1330784"/>
                    <a:gd name="connsiteY10" fmla="*/ 111564 h 877405"/>
                    <a:gd name="connsiteX11" fmla="*/ 157574 w 1330784"/>
                    <a:gd name="connsiteY11" fmla="*/ 877405 h 877405"/>
                    <a:gd name="connsiteX12" fmla="*/ 345276 w 1330784"/>
                    <a:gd name="connsiteY12" fmla="*/ 765842 h 877405"/>
                    <a:gd name="connsiteX13" fmla="*/ 959983 w 1330784"/>
                    <a:gd name="connsiteY13" fmla="*/ 765842 h 877405"/>
                    <a:gd name="connsiteX14" fmla="*/ 1147685 w 1330784"/>
                    <a:gd name="connsiteY14" fmla="*/ 877405 h 877405"/>
                    <a:gd name="connsiteX15" fmla="*/ 0 w 1330784"/>
                    <a:gd name="connsiteY15" fmla="*/ 438007 h 877405"/>
                    <a:gd name="connsiteX16" fmla="*/ 52290 w 1330784"/>
                    <a:gd name="connsiteY16" fmla="*/ 105165 h 877405"/>
                    <a:gd name="connsiteX17" fmla="*/ 88741 w 1330784"/>
                    <a:gd name="connsiteY17" fmla="*/ 18865 h 877405"/>
                    <a:gd name="connsiteX18" fmla="*/ 279305 w 1330784"/>
                    <a:gd name="connsiteY18" fmla="*/ 126309 h 877405"/>
                    <a:gd name="connsiteX19" fmla="*/ 279304 w 1330784"/>
                    <a:gd name="connsiteY19" fmla="*/ 751429 h 877405"/>
                    <a:gd name="connsiteX20" fmla="*/ 89328 w 1330784"/>
                    <a:gd name="connsiteY20" fmla="*/ 858542 h 877405"/>
                    <a:gd name="connsiteX21" fmla="*/ 52290 w 1330784"/>
                    <a:gd name="connsiteY21" fmla="*/ 770849 h 877405"/>
                    <a:gd name="connsiteX22" fmla="*/ 0 w 1330784"/>
                    <a:gd name="connsiteY22" fmla="*/ 438007 h 877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30784" h="877405">
                      <a:moveTo>
                        <a:pt x="1031101" y="746106"/>
                      </a:moveTo>
                      <a:lnTo>
                        <a:pt x="1031101" y="131631"/>
                      </a:lnTo>
                      <a:lnTo>
                        <a:pt x="1239940" y="13884"/>
                      </a:lnTo>
                      <a:lnTo>
                        <a:pt x="1278494" y="105165"/>
                      </a:lnTo>
                      <a:cubicBezTo>
                        <a:pt x="1312165" y="207467"/>
                        <a:pt x="1330784" y="319943"/>
                        <a:pt x="1330784" y="438007"/>
                      </a:cubicBezTo>
                      <a:cubicBezTo>
                        <a:pt x="1330784" y="556071"/>
                        <a:pt x="1312165" y="668546"/>
                        <a:pt x="1278494" y="770849"/>
                      </a:cubicBezTo>
                      <a:lnTo>
                        <a:pt x="1239352" y="863522"/>
                      </a:lnTo>
                      <a:close/>
                      <a:moveTo>
                        <a:pt x="157575" y="0"/>
                      </a:moveTo>
                      <a:lnTo>
                        <a:pt x="1147686" y="0"/>
                      </a:lnTo>
                      <a:lnTo>
                        <a:pt x="959984" y="111564"/>
                      </a:lnTo>
                      <a:lnTo>
                        <a:pt x="345277" y="111564"/>
                      </a:lnTo>
                      <a:close/>
                      <a:moveTo>
                        <a:pt x="157574" y="877405"/>
                      </a:moveTo>
                      <a:lnTo>
                        <a:pt x="345276" y="765842"/>
                      </a:lnTo>
                      <a:lnTo>
                        <a:pt x="959983" y="765842"/>
                      </a:lnTo>
                      <a:lnTo>
                        <a:pt x="1147685" y="877405"/>
                      </a:lnTo>
                      <a:close/>
                      <a:moveTo>
                        <a:pt x="0" y="438007"/>
                      </a:moveTo>
                      <a:cubicBezTo>
                        <a:pt x="0" y="319943"/>
                        <a:pt x="18619" y="207467"/>
                        <a:pt x="52290" y="105165"/>
                      </a:cubicBezTo>
                      <a:lnTo>
                        <a:pt x="88741" y="18865"/>
                      </a:lnTo>
                      <a:lnTo>
                        <a:pt x="279305" y="126309"/>
                      </a:lnTo>
                      <a:lnTo>
                        <a:pt x="279304" y="751429"/>
                      </a:lnTo>
                      <a:lnTo>
                        <a:pt x="89328" y="858542"/>
                      </a:lnTo>
                      <a:lnTo>
                        <a:pt x="52290" y="770849"/>
                      </a:lnTo>
                      <a:cubicBezTo>
                        <a:pt x="18619" y="668546"/>
                        <a:pt x="0" y="556071"/>
                        <a:pt x="0" y="43800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201A2F36-E20F-48E0-A418-46C1693941E6}"/>
                    </a:ext>
                  </a:extLst>
                </p:cNvPr>
                <p:cNvGrpSpPr/>
                <p:nvPr/>
              </p:nvGrpSpPr>
              <p:grpSpPr>
                <a:xfrm>
                  <a:off x="505786" y="1853176"/>
                  <a:ext cx="1091309" cy="69162"/>
                  <a:chOff x="1311089" y="1853176"/>
                  <a:chExt cx="1091309" cy="69162"/>
                </a:xfrm>
                <a:solidFill>
                  <a:srgbClr val="000000"/>
                </a:solidFill>
              </p:grpSpPr>
              <p:sp>
                <p:nvSpPr>
                  <p:cNvPr id="425" name="四角形: 上の 2 つの角を丸める 424">
                    <a:extLst>
                      <a:ext uri="{FF2B5EF4-FFF2-40B4-BE49-F238E27FC236}">
                        <a16:creationId xmlns:a16="http://schemas.microsoft.com/office/drawing/2014/main" id="{44598C63-517B-4BEC-A9B2-9567E3FA5D40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1311089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6" name="四角形: 上の 2 つの角を丸める 425">
                    <a:extLst>
                      <a:ext uri="{FF2B5EF4-FFF2-40B4-BE49-F238E27FC236}">
                        <a16:creationId xmlns:a16="http://schemas.microsoft.com/office/drawing/2014/main" id="{B4553B80-E754-4E52-9B02-A469430FBC14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2282642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979B9BFD-A67E-4AB3-BA15-C44F03B0DC0F}"/>
                  </a:ext>
                </a:extLst>
              </p:cNvPr>
              <p:cNvGrpSpPr/>
              <p:nvPr/>
            </p:nvGrpSpPr>
            <p:grpSpPr>
              <a:xfrm rot="10800000">
                <a:off x="798378" y="1112613"/>
                <a:ext cx="92056" cy="198476"/>
                <a:chOff x="2241521" y="1073448"/>
                <a:chExt cx="71608" cy="154388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FAE81720-F300-4C61-96CA-2298A99F510C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2241521" y="1156229"/>
                  <a:ext cx="71607" cy="71607"/>
                  <a:chOff x="3007632" y="1406088"/>
                  <a:chExt cx="199664" cy="199664"/>
                </a:xfrm>
              </p:grpSpPr>
              <p:sp>
                <p:nvSpPr>
                  <p:cNvPr id="419" name="楕円 418">
                    <a:extLst>
                      <a:ext uri="{FF2B5EF4-FFF2-40B4-BE49-F238E27FC236}">
                        <a16:creationId xmlns:a16="http://schemas.microsoft.com/office/drawing/2014/main" id="{7B43F27D-0F99-4767-8DB0-1C66421F43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07632" y="1406088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4971C7D6-D637-4B93-B17F-EAF9F26D1B2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83608" y="1519998"/>
                    <a:ext cx="44002" cy="440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31051951-C704-4309-81C2-F4E7FBCA0CE2}"/>
                    </a:ext>
                  </a:extLst>
                </p:cNvPr>
                <p:cNvGrpSpPr/>
                <p:nvPr/>
              </p:nvGrpSpPr>
              <p:grpSpPr>
                <a:xfrm rot="5400000">
                  <a:off x="2241522" y="1073448"/>
                  <a:ext cx="71607" cy="71607"/>
                  <a:chOff x="2934752" y="1406085"/>
                  <a:chExt cx="199664" cy="199664"/>
                </a:xfrm>
              </p:grpSpPr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656E5D15-A168-46F9-8AF3-732757A67A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8" name="楕円 417">
                    <a:extLst>
                      <a:ext uri="{FF2B5EF4-FFF2-40B4-BE49-F238E27FC236}">
                        <a16:creationId xmlns:a16="http://schemas.microsoft.com/office/drawing/2014/main" id="{8B30A8F0-713B-4637-8F71-4543648EC88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14445" y="1519987"/>
                    <a:ext cx="43999" cy="440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1872AB7B-F2CF-4355-B2F6-A9CA0125F69B}"/>
                </a:ext>
              </a:extLst>
            </p:cNvPr>
            <p:cNvSpPr/>
            <p:nvPr/>
          </p:nvSpPr>
          <p:spPr bwMode="auto">
            <a:xfrm>
              <a:off x="8378858" y="1432631"/>
              <a:ext cx="1109484" cy="472695"/>
            </a:xfrm>
            <a:custGeom>
              <a:avLst/>
              <a:gdLst>
                <a:gd name="connsiteX0" fmla="*/ 1109484 w 1109484"/>
                <a:gd name="connsiteY0" fmla="*/ 252159 h 472695"/>
                <a:gd name="connsiteX1" fmla="*/ 1109484 w 1109484"/>
                <a:gd name="connsiteY1" fmla="*/ 274228 h 472695"/>
                <a:gd name="connsiteX2" fmla="*/ 1105901 w 1109484"/>
                <a:gd name="connsiteY2" fmla="*/ 277819 h 472695"/>
                <a:gd name="connsiteX3" fmla="*/ 636833 w 1109484"/>
                <a:gd name="connsiteY3" fmla="*/ 469296 h 472695"/>
                <a:gd name="connsiteX4" fmla="*/ 0 w 1109484"/>
                <a:gd name="connsiteY4" fmla="*/ 265264 h 472695"/>
                <a:gd name="connsiteX5" fmla="*/ 10201 w 1109484"/>
                <a:gd name="connsiteY5" fmla="*/ 253373 h 472695"/>
                <a:gd name="connsiteX6" fmla="*/ 635444 w 1109484"/>
                <a:gd name="connsiteY6" fmla="*/ 453691 h 472695"/>
                <a:gd name="connsiteX7" fmla="*/ 1095974 w 1109484"/>
                <a:gd name="connsiteY7" fmla="*/ 265699 h 472695"/>
                <a:gd name="connsiteX8" fmla="*/ 1107013 w 1109484"/>
                <a:gd name="connsiteY8" fmla="*/ 0 h 472695"/>
                <a:gd name="connsiteX9" fmla="*/ 1109484 w 1109484"/>
                <a:gd name="connsiteY9" fmla="*/ 2015 h 472695"/>
                <a:gd name="connsiteX10" fmla="*/ 1109484 w 1109484"/>
                <a:gd name="connsiteY10" fmla="*/ 16453 h 472695"/>
                <a:gd name="connsiteX11" fmla="*/ 1013066 w 1109484"/>
                <a:gd name="connsiteY11" fmla="*/ 113085 h 472695"/>
                <a:gd name="connsiteX12" fmla="*/ 610706 w 1109484"/>
                <a:gd name="connsiteY12" fmla="*/ 277332 h 472695"/>
                <a:gd name="connsiteX13" fmla="*/ 64438 w 1109484"/>
                <a:gd name="connsiteY13" fmla="*/ 102316 h 472695"/>
                <a:gd name="connsiteX14" fmla="*/ 73189 w 1109484"/>
                <a:gd name="connsiteY14" fmla="*/ 92115 h 472695"/>
                <a:gd name="connsiteX15" fmla="*/ 609515 w 1109484"/>
                <a:gd name="connsiteY15" fmla="*/ 263946 h 472695"/>
                <a:gd name="connsiteX16" fmla="*/ 1107013 w 1109484"/>
                <a:gd name="connsiteY16" fmla="*/ 0 h 472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9484" h="472695">
                  <a:moveTo>
                    <a:pt x="1109484" y="252159"/>
                  </a:moveTo>
                  <a:lnTo>
                    <a:pt x="1109484" y="274228"/>
                  </a:lnTo>
                  <a:lnTo>
                    <a:pt x="1105901" y="277819"/>
                  </a:lnTo>
                  <a:cubicBezTo>
                    <a:pt x="973303" y="386425"/>
                    <a:pt x="810158" y="453853"/>
                    <a:pt x="636833" y="469296"/>
                  </a:cubicBezTo>
                  <a:cubicBezTo>
                    <a:pt x="405733" y="489887"/>
                    <a:pt x="176107" y="416318"/>
                    <a:pt x="0" y="265264"/>
                  </a:cubicBezTo>
                  <a:lnTo>
                    <a:pt x="10201" y="253373"/>
                  </a:lnTo>
                  <a:cubicBezTo>
                    <a:pt x="183103" y="401678"/>
                    <a:pt x="408550" y="473908"/>
                    <a:pt x="635444" y="453691"/>
                  </a:cubicBezTo>
                  <a:cubicBezTo>
                    <a:pt x="805615" y="438529"/>
                    <a:pt x="965790" y="372329"/>
                    <a:pt x="1095974" y="265699"/>
                  </a:cubicBezTo>
                  <a:close/>
                  <a:moveTo>
                    <a:pt x="1107013" y="0"/>
                  </a:moveTo>
                  <a:lnTo>
                    <a:pt x="1109484" y="2015"/>
                  </a:lnTo>
                  <a:lnTo>
                    <a:pt x="1109484" y="16453"/>
                  </a:lnTo>
                  <a:lnTo>
                    <a:pt x="1013066" y="113085"/>
                  </a:lnTo>
                  <a:cubicBezTo>
                    <a:pt x="899325" y="206246"/>
                    <a:pt x="759382" y="264085"/>
                    <a:pt x="610706" y="277332"/>
                  </a:cubicBezTo>
                  <a:cubicBezTo>
                    <a:pt x="412471" y="294995"/>
                    <a:pt x="215500" y="231888"/>
                    <a:pt x="64438" y="102316"/>
                  </a:cubicBezTo>
                  <a:lnTo>
                    <a:pt x="73189" y="92115"/>
                  </a:lnTo>
                  <a:cubicBezTo>
                    <a:pt x="221502" y="219329"/>
                    <a:pt x="414888" y="281287"/>
                    <a:pt x="609515" y="263946"/>
                  </a:cubicBezTo>
                  <a:cubicBezTo>
                    <a:pt x="804142" y="246605"/>
                    <a:pt x="983527" y="151432"/>
                    <a:pt x="1107013" y="0"/>
                  </a:cubicBez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1329AA3A-E1F4-4100-A6C4-F8565A7D4076}"/>
                </a:ext>
              </a:extLst>
            </p:cNvPr>
            <p:cNvGrpSpPr/>
            <p:nvPr/>
          </p:nvGrpSpPr>
          <p:grpSpPr>
            <a:xfrm rot="1238717">
              <a:off x="7929740" y="1373036"/>
              <a:ext cx="527750" cy="310076"/>
              <a:chOff x="2428604" y="1144848"/>
              <a:chExt cx="414800" cy="243713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9175EC27-673C-4C14-BBDE-AAD020D0977D}"/>
                  </a:ext>
                </a:extLst>
              </p:cNvPr>
              <p:cNvGrpSpPr/>
              <p:nvPr/>
            </p:nvGrpSpPr>
            <p:grpSpPr>
              <a:xfrm rot="16200000">
                <a:off x="2514147" y="1059305"/>
                <a:ext cx="243713" cy="414800"/>
                <a:chOff x="2673730" y="851790"/>
                <a:chExt cx="830264" cy="1575153"/>
              </a:xfrm>
            </p:grpSpPr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E4B16E2F-5787-4C1D-AB44-87D515963542}"/>
                    </a:ext>
                  </a:extLst>
                </p:cNvPr>
                <p:cNvGrpSpPr/>
                <p:nvPr/>
              </p:nvGrpSpPr>
              <p:grpSpPr>
                <a:xfrm>
                  <a:off x="2720581" y="851790"/>
                  <a:ext cx="736824" cy="1575153"/>
                  <a:chOff x="7236169" y="2190053"/>
                  <a:chExt cx="1252546" cy="2677643"/>
                </a:xfrm>
              </p:grpSpPr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4FA93F58-916B-4F99-993D-55AAE239EB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4598606"/>
                    <a:ext cx="1252546" cy="269090"/>
                  </a:xfrm>
                  <a:custGeom>
                    <a:avLst/>
                    <a:gdLst>
                      <a:gd name="connsiteX0" fmla="*/ 0 w 1252546"/>
                      <a:gd name="connsiteY0" fmla="*/ 0 h 269090"/>
                      <a:gd name="connsiteX1" fmla="*/ 161140 w 1252546"/>
                      <a:gd name="connsiteY1" fmla="*/ 161140 h 269090"/>
                      <a:gd name="connsiteX2" fmla="*/ 1091406 w 1252546"/>
                      <a:gd name="connsiteY2" fmla="*/ 161140 h 269090"/>
                      <a:gd name="connsiteX3" fmla="*/ 1252546 w 1252546"/>
                      <a:gd name="connsiteY3" fmla="*/ 0 h 269090"/>
                      <a:gd name="connsiteX4" fmla="*/ 1252546 w 1252546"/>
                      <a:gd name="connsiteY4" fmla="*/ 107950 h 269090"/>
                      <a:gd name="connsiteX5" fmla="*/ 1091406 w 1252546"/>
                      <a:gd name="connsiteY5" fmla="*/ 269090 h 269090"/>
                      <a:gd name="connsiteX6" fmla="*/ 161140 w 1252546"/>
                      <a:gd name="connsiteY6" fmla="*/ 269090 h 269090"/>
                      <a:gd name="connsiteX7" fmla="*/ 0 w 1252546"/>
                      <a:gd name="connsiteY7" fmla="*/ 107950 h 26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2546" h="269090">
                        <a:moveTo>
                          <a:pt x="0" y="0"/>
                        </a:moveTo>
                        <a:cubicBezTo>
                          <a:pt x="0" y="88995"/>
                          <a:pt x="72145" y="161140"/>
                          <a:pt x="161140" y="161140"/>
                        </a:cubicBezTo>
                        <a:lnTo>
                          <a:pt x="1091406" y="161140"/>
                        </a:lnTo>
                        <a:cubicBezTo>
                          <a:pt x="1180401" y="161140"/>
                          <a:pt x="1252546" y="88995"/>
                          <a:pt x="1252546" y="0"/>
                        </a:cubicBezTo>
                        <a:lnTo>
                          <a:pt x="1252546" y="107950"/>
                        </a:lnTo>
                        <a:cubicBezTo>
                          <a:pt x="1252546" y="196945"/>
                          <a:pt x="1180401" y="269090"/>
                          <a:pt x="1091406" y="269090"/>
                        </a:cubicBezTo>
                        <a:lnTo>
                          <a:pt x="161140" y="269090"/>
                        </a:lnTo>
                        <a:cubicBezTo>
                          <a:pt x="72145" y="269090"/>
                          <a:pt x="0" y="196945"/>
                          <a:pt x="0" y="10795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BC7FD051-2B22-4B25-AB1D-595EA493F6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190053"/>
                    <a:ext cx="1252546" cy="432758"/>
                  </a:xfrm>
                  <a:custGeom>
                    <a:avLst/>
                    <a:gdLst>
                      <a:gd name="connsiteX0" fmla="*/ 432604 w 1252546"/>
                      <a:gd name="connsiteY0" fmla="*/ 0 h 493804"/>
                      <a:gd name="connsiteX1" fmla="*/ 819942 w 1252546"/>
                      <a:gd name="connsiteY1" fmla="*/ 0 h 493804"/>
                      <a:gd name="connsiteX2" fmla="*/ 1252546 w 1252546"/>
                      <a:gd name="connsiteY2" fmla="*/ 432604 h 493804"/>
                      <a:gd name="connsiteX3" fmla="*/ 1252546 w 1252546"/>
                      <a:gd name="connsiteY3" fmla="*/ 493804 h 493804"/>
                      <a:gd name="connsiteX4" fmla="*/ 1231562 w 1252546"/>
                      <a:gd name="connsiteY4" fmla="*/ 455144 h 493804"/>
                      <a:gd name="connsiteX5" fmla="*/ 838488 w 1252546"/>
                      <a:gd name="connsiteY5" fmla="*/ 246148 h 493804"/>
                      <a:gd name="connsiteX6" fmla="*/ 414058 w 1252546"/>
                      <a:gd name="connsiteY6" fmla="*/ 246148 h 493804"/>
                      <a:gd name="connsiteX7" fmla="*/ 20984 w 1252546"/>
                      <a:gd name="connsiteY7" fmla="*/ 455144 h 493804"/>
                      <a:gd name="connsiteX8" fmla="*/ 0 w 1252546"/>
                      <a:gd name="connsiteY8" fmla="*/ 493804 h 493804"/>
                      <a:gd name="connsiteX9" fmla="*/ 0 w 1252546"/>
                      <a:gd name="connsiteY9" fmla="*/ 432604 h 493804"/>
                      <a:gd name="connsiteX10" fmla="*/ 432604 w 1252546"/>
                      <a:gd name="connsiteY10" fmla="*/ 0 h 493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2546" h="493804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493804"/>
                        </a:lnTo>
                        <a:lnTo>
                          <a:pt x="1231562" y="455144"/>
                        </a:lnTo>
                        <a:cubicBezTo>
                          <a:pt x="1146375" y="329051"/>
                          <a:pt x="1002113" y="246148"/>
                          <a:pt x="838488" y="246148"/>
                        </a:cubicBezTo>
                        <a:lnTo>
                          <a:pt x="414058" y="246148"/>
                        </a:lnTo>
                        <a:cubicBezTo>
                          <a:pt x="250433" y="246148"/>
                          <a:pt x="106171" y="329051"/>
                          <a:pt x="20984" y="455144"/>
                        </a:cubicBezTo>
                        <a:lnTo>
                          <a:pt x="0" y="493804"/>
                        </a:ln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746894D6-2E82-4710-8093-4BE4E2322D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243306"/>
                    <a:ext cx="1252546" cy="2567240"/>
                  </a:xfrm>
                  <a:custGeom>
                    <a:avLst/>
                    <a:gdLst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1486936 h 2567240"/>
                      <a:gd name="connsiteX10" fmla="*/ 0 w 1252546"/>
                      <a:gd name="connsiteY10" fmla="*/ 808840 h 2567240"/>
                      <a:gd name="connsiteX11" fmla="*/ 0 w 1252546"/>
                      <a:gd name="connsiteY11" fmla="*/ 432604 h 2567240"/>
                      <a:gd name="connsiteX12" fmla="*/ 432604 w 1252546"/>
                      <a:gd name="connsiteY12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808840 h 2567240"/>
                      <a:gd name="connsiteX10" fmla="*/ 0 w 1252546"/>
                      <a:gd name="connsiteY10" fmla="*/ 432604 h 2567240"/>
                      <a:gd name="connsiteX11" fmla="*/ 432604 w 1252546"/>
                      <a:gd name="connsiteY11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432604 h 2567240"/>
                      <a:gd name="connsiteX10" fmla="*/ 432604 w 1252546"/>
                      <a:gd name="connsiteY10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1486936 h 2567240"/>
                      <a:gd name="connsiteX4" fmla="*/ 1252546 w 1252546"/>
                      <a:gd name="connsiteY4" fmla="*/ 2406100 h 2567240"/>
                      <a:gd name="connsiteX5" fmla="*/ 1091406 w 1252546"/>
                      <a:gd name="connsiteY5" fmla="*/ 2567240 h 2567240"/>
                      <a:gd name="connsiteX6" fmla="*/ 161140 w 1252546"/>
                      <a:gd name="connsiteY6" fmla="*/ 2567240 h 2567240"/>
                      <a:gd name="connsiteX7" fmla="*/ 0 w 1252546"/>
                      <a:gd name="connsiteY7" fmla="*/ 2406100 h 2567240"/>
                      <a:gd name="connsiteX8" fmla="*/ 0 w 1252546"/>
                      <a:gd name="connsiteY8" fmla="*/ 432604 h 2567240"/>
                      <a:gd name="connsiteX9" fmla="*/ 432604 w 1252546"/>
                      <a:gd name="connsiteY9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2406100 h 2567240"/>
                      <a:gd name="connsiteX4" fmla="*/ 1091406 w 1252546"/>
                      <a:gd name="connsiteY4" fmla="*/ 2567240 h 2567240"/>
                      <a:gd name="connsiteX5" fmla="*/ 161140 w 1252546"/>
                      <a:gd name="connsiteY5" fmla="*/ 2567240 h 2567240"/>
                      <a:gd name="connsiteX6" fmla="*/ 0 w 1252546"/>
                      <a:gd name="connsiteY6" fmla="*/ 2406100 h 2567240"/>
                      <a:gd name="connsiteX7" fmla="*/ 0 w 1252546"/>
                      <a:gd name="connsiteY7" fmla="*/ 432604 h 2567240"/>
                      <a:gd name="connsiteX8" fmla="*/ 432604 w 1252546"/>
                      <a:gd name="connsiteY8" fmla="*/ 0 h 2567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52546" h="2567240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2406100"/>
                        </a:lnTo>
                        <a:cubicBezTo>
                          <a:pt x="1252546" y="2495095"/>
                          <a:pt x="1180401" y="2567240"/>
                          <a:pt x="1091406" y="2567240"/>
                        </a:cubicBezTo>
                        <a:lnTo>
                          <a:pt x="161140" y="2567240"/>
                        </a:lnTo>
                        <a:cubicBezTo>
                          <a:pt x="72145" y="2567240"/>
                          <a:pt x="0" y="2495095"/>
                          <a:pt x="0" y="2406100"/>
                        </a:cubicBez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F28741CE-0A43-4343-B70F-614F5EE9CF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28590" y="3985642"/>
                    <a:ext cx="1067704" cy="621653"/>
                  </a:xfrm>
                  <a:custGeom>
                    <a:avLst/>
                    <a:gdLst>
                      <a:gd name="connsiteX0" fmla="*/ 103726 w 1136965"/>
                      <a:gd name="connsiteY0" fmla="*/ 0 h 621653"/>
                      <a:gd name="connsiteX1" fmla="*/ 277378 w 1136965"/>
                      <a:gd name="connsiteY1" fmla="*/ 9864 h 621653"/>
                      <a:gd name="connsiteX2" fmla="*/ 589082 w 1136965"/>
                      <a:gd name="connsiteY2" fmla="*/ 15677 h 621653"/>
                      <a:gd name="connsiteX3" fmla="*/ 900787 w 1136965"/>
                      <a:gd name="connsiteY3" fmla="*/ 9864 h 621653"/>
                      <a:gd name="connsiteX4" fmla="*/ 1032022 w 1136965"/>
                      <a:gd name="connsiteY4" fmla="*/ 2409 h 621653"/>
                      <a:gd name="connsiteX5" fmla="*/ 1136965 w 1136965"/>
                      <a:gd name="connsiteY5" fmla="*/ 569166 h 621653"/>
                      <a:gd name="connsiteX6" fmla="*/ 1078053 w 1136965"/>
                      <a:gd name="connsiteY6" fmla="*/ 582007 h 621653"/>
                      <a:gd name="connsiteX7" fmla="*/ 589082 w 1136965"/>
                      <a:gd name="connsiteY7" fmla="*/ 621653 h 621653"/>
                      <a:gd name="connsiteX8" fmla="*/ 100111 w 1136965"/>
                      <a:gd name="connsiteY8" fmla="*/ 582007 h 621653"/>
                      <a:gd name="connsiteX9" fmla="*/ 0 w 1136965"/>
                      <a:gd name="connsiteY9" fmla="*/ 560185 h 621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36965" h="621653">
                        <a:moveTo>
                          <a:pt x="103726" y="0"/>
                        </a:moveTo>
                        <a:lnTo>
                          <a:pt x="277378" y="9864"/>
                        </a:lnTo>
                        <a:cubicBezTo>
                          <a:pt x="379013" y="13692"/>
                          <a:pt x="483107" y="15677"/>
                          <a:pt x="589082" y="15677"/>
                        </a:cubicBezTo>
                        <a:cubicBezTo>
                          <a:pt x="695058" y="15677"/>
                          <a:pt x="799152" y="13692"/>
                          <a:pt x="900787" y="9864"/>
                        </a:cubicBezTo>
                        <a:lnTo>
                          <a:pt x="1032022" y="2409"/>
                        </a:lnTo>
                        <a:lnTo>
                          <a:pt x="1136965" y="569166"/>
                        </a:lnTo>
                        <a:lnTo>
                          <a:pt x="1078053" y="582007"/>
                        </a:lnTo>
                        <a:cubicBezTo>
                          <a:pt x="927763" y="607536"/>
                          <a:pt x="762528" y="621653"/>
                          <a:pt x="589082" y="621653"/>
                        </a:cubicBezTo>
                        <a:cubicBezTo>
                          <a:pt x="415637" y="621653"/>
                          <a:pt x="250401" y="607536"/>
                          <a:pt x="100111" y="582007"/>
                        </a:cubicBezTo>
                        <a:lnTo>
                          <a:pt x="0" y="560185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C32EF58C-1F51-4A8E-A8CC-B56A3FD775D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09892" y="4051537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9" name="フリーフォーム: 図形 408">
                    <a:extLst>
                      <a:ext uri="{FF2B5EF4-FFF2-40B4-BE49-F238E27FC236}">
                        <a16:creationId xmlns:a16="http://schemas.microsoft.com/office/drawing/2014/main" id="{4976CA3B-8365-4271-BD55-16623B154900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315831" y="2833345"/>
                    <a:ext cx="1093222" cy="483622"/>
                  </a:xfrm>
                  <a:custGeom>
                    <a:avLst/>
                    <a:gdLst>
                      <a:gd name="connsiteX0" fmla="*/ 553938 w 1093222"/>
                      <a:gd name="connsiteY0" fmla="*/ 483622 h 483622"/>
                      <a:gd name="connsiteX1" fmla="*/ 1004995 w 1093222"/>
                      <a:gd name="connsiteY1" fmla="*/ 413861 h 483622"/>
                      <a:gd name="connsiteX2" fmla="*/ 1093222 w 1093222"/>
                      <a:gd name="connsiteY2" fmla="*/ 377004 h 483622"/>
                      <a:gd name="connsiteX3" fmla="*/ 999542 w 1093222"/>
                      <a:gd name="connsiteY3" fmla="*/ 2281 h 483622"/>
                      <a:gd name="connsiteX4" fmla="*/ 881644 w 1093222"/>
                      <a:gd name="connsiteY4" fmla="*/ 19499 h 483622"/>
                      <a:gd name="connsiteX5" fmla="*/ 553938 w 1093222"/>
                      <a:gd name="connsiteY5" fmla="*/ 37863 h 483622"/>
                      <a:gd name="connsiteX6" fmla="*/ 226232 w 1093222"/>
                      <a:gd name="connsiteY6" fmla="*/ 19499 h 483622"/>
                      <a:gd name="connsiteX7" fmla="*/ 92720 w 1093222"/>
                      <a:gd name="connsiteY7" fmla="*/ 0 h 483622"/>
                      <a:gd name="connsiteX8" fmla="*/ 0 w 1093222"/>
                      <a:gd name="connsiteY8" fmla="*/ 370882 h 483622"/>
                      <a:gd name="connsiteX9" fmla="*/ 102881 w 1093222"/>
                      <a:gd name="connsiteY9" fmla="*/ 413861 h 483622"/>
                      <a:gd name="connsiteX10" fmla="*/ 553938 w 1093222"/>
                      <a:gd name="connsiteY10" fmla="*/ 483622 h 48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93222" h="483622">
                        <a:moveTo>
                          <a:pt x="553938" y="483622"/>
                        </a:moveTo>
                        <a:cubicBezTo>
                          <a:pt x="721020" y="483622"/>
                          <a:pt x="876238" y="457905"/>
                          <a:pt x="1004995" y="413861"/>
                        </a:cubicBezTo>
                        <a:lnTo>
                          <a:pt x="1093222" y="377004"/>
                        </a:lnTo>
                        <a:lnTo>
                          <a:pt x="999542" y="2281"/>
                        </a:lnTo>
                        <a:lnTo>
                          <a:pt x="881644" y="19499"/>
                        </a:lnTo>
                        <a:cubicBezTo>
                          <a:pt x="778122" y="31434"/>
                          <a:pt x="668056" y="37863"/>
                          <a:pt x="553938" y="37863"/>
                        </a:cubicBezTo>
                        <a:cubicBezTo>
                          <a:pt x="439821" y="37863"/>
                          <a:pt x="329755" y="31434"/>
                          <a:pt x="226232" y="19499"/>
                        </a:cubicBezTo>
                        <a:lnTo>
                          <a:pt x="92720" y="0"/>
                        </a:lnTo>
                        <a:lnTo>
                          <a:pt x="0" y="370882"/>
                        </a:lnTo>
                        <a:lnTo>
                          <a:pt x="102881" y="413861"/>
                        </a:lnTo>
                        <a:cubicBezTo>
                          <a:pt x="231638" y="457905"/>
                          <a:pt x="386857" y="483622"/>
                          <a:pt x="553938" y="483622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6D6F8406-F789-4861-B410-711932D9D6B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38040" y="3367931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A68F3B21-F6EB-4C4A-BEDE-801A2B76554C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086217" y="4051538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D9D628E5-27AE-4B0C-9B07-5A3123C4D177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114365" y="3367932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02" name="四角形: 上の 2 つの角を丸める 401">
                  <a:extLst>
                    <a:ext uri="{FF2B5EF4-FFF2-40B4-BE49-F238E27FC236}">
                      <a16:creationId xmlns:a16="http://schemas.microsoft.com/office/drawing/2014/main" id="{8D1954C7-9B36-46E6-ADE2-A9D0A24D8A45}"/>
                    </a:ext>
                  </a:extLst>
                </p:cNvPr>
                <p:cNvSpPr/>
                <p:nvPr/>
              </p:nvSpPr>
              <p:spPr bwMode="auto">
                <a:xfrm rot="20700000">
                  <a:off x="2673730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3" name="四角形: 上の 2 つの角を丸める 402">
                  <a:extLst>
                    <a:ext uri="{FF2B5EF4-FFF2-40B4-BE49-F238E27FC236}">
                      <a16:creationId xmlns:a16="http://schemas.microsoft.com/office/drawing/2014/main" id="{A6ADBFE7-BEAB-4EFC-9E96-88BBEDB84F4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00839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CBDAF2E8-6A9E-4C77-9AE6-B009AEFBA327}"/>
                  </a:ext>
                </a:extLst>
              </p:cNvPr>
              <p:cNvGrpSpPr/>
              <p:nvPr/>
            </p:nvGrpSpPr>
            <p:grpSpPr>
              <a:xfrm rot="5400000">
                <a:off x="2449686" y="1221344"/>
                <a:ext cx="198205" cy="93550"/>
                <a:chOff x="3027387" y="1404395"/>
                <a:chExt cx="430187" cy="203044"/>
              </a:xfrm>
            </p:grpSpPr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E5C37253-99BF-4179-9D16-46E0CF4A9EA8}"/>
                    </a:ext>
                  </a:extLst>
                </p:cNvPr>
                <p:cNvGrpSpPr/>
                <p:nvPr/>
              </p:nvGrpSpPr>
              <p:grpSpPr>
                <a:xfrm flipH="1">
                  <a:off x="3027387" y="1404395"/>
                  <a:ext cx="203044" cy="203044"/>
                  <a:chOff x="2891275" y="1404395"/>
                  <a:chExt cx="203044" cy="203044"/>
                </a:xfrm>
              </p:grpSpPr>
              <p:sp>
                <p:nvSpPr>
                  <p:cNvPr id="398" name="楕円 397">
                    <a:extLst>
                      <a:ext uri="{FF2B5EF4-FFF2-40B4-BE49-F238E27FC236}">
                        <a16:creationId xmlns:a16="http://schemas.microsoft.com/office/drawing/2014/main" id="{CA25E781-D342-4D04-BE9D-44A7DC7784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2966" y="1406081"/>
                    <a:ext cx="199665" cy="19966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9" name="楕円 398">
                    <a:extLst>
                      <a:ext uri="{FF2B5EF4-FFF2-40B4-BE49-F238E27FC236}">
                        <a16:creationId xmlns:a16="http://schemas.microsoft.com/office/drawing/2014/main" id="{A9111788-E49D-4906-831D-4AFE023753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6992" y="1440113"/>
                    <a:ext cx="131607" cy="13160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0" name="弦 399">
                    <a:extLst>
                      <a:ext uri="{FF2B5EF4-FFF2-40B4-BE49-F238E27FC236}">
                        <a16:creationId xmlns:a16="http://schemas.microsoft.com/office/drawing/2014/main" id="{36D41827-CE15-4FFB-801E-56C5745336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1275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5A3EB1DB-BA1E-41B0-8F21-4932C8C5EA9E}"/>
                    </a:ext>
                  </a:extLst>
                </p:cNvPr>
                <p:cNvGrpSpPr/>
                <p:nvPr/>
              </p:nvGrpSpPr>
              <p:grpSpPr>
                <a:xfrm>
                  <a:off x="3254530" y="1404395"/>
                  <a:ext cx="203044" cy="203044"/>
                  <a:chOff x="2933062" y="1404395"/>
                  <a:chExt cx="203044" cy="203044"/>
                </a:xfrm>
              </p:grpSpPr>
              <p:sp>
                <p:nvSpPr>
                  <p:cNvPr id="395" name="楕円 394">
                    <a:extLst>
                      <a:ext uri="{FF2B5EF4-FFF2-40B4-BE49-F238E27FC236}">
                        <a16:creationId xmlns:a16="http://schemas.microsoft.com/office/drawing/2014/main" id="{409D2FA9-54B4-4318-A159-E5D67A41B4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6" name="楕円 395">
                    <a:extLst>
                      <a:ext uri="{FF2B5EF4-FFF2-40B4-BE49-F238E27FC236}">
                        <a16:creationId xmlns:a16="http://schemas.microsoft.com/office/drawing/2014/main" id="{8198FEF1-E878-4C2D-9499-FD519E0057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8780" y="1440113"/>
                    <a:ext cx="131608" cy="13160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7" name="弦 396">
                    <a:extLst>
                      <a:ext uri="{FF2B5EF4-FFF2-40B4-BE49-F238E27FC236}">
                        <a16:creationId xmlns:a16="http://schemas.microsoft.com/office/drawing/2014/main" id="{44825006-8BAC-4ADA-8B88-EB945478D6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3062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E3F18107-04DC-4BEB-8D3B-1E82F411B138}"/>
              </a:ext>
            </a:extLst>
          </p:cNvPr>
          <p:cNvGrpSpPr/>
          <p:nvPr/>
        </p:nvGrpSpPr>
        <p:grpSpPr>
          <a:xfrm>
            <a:off x="3671965" y="1305883"/>
            <a:ext cx="2574491" cy="1825505"/>
            <a:chOff x="2295516" y="883190"/>
            <a:chExt cx="1584334" cy="1123410"/>
          </a:xfrm>
        </p:grpSpPr>
        <p:sp>
          <p:nvSpPr>
            <p:cNvPr id="428" name="正方形/長方形 427">
              <a:extLst>
                <a:ext uri="{FF2B5EF4-FFF2-40B4-BE49-F238E27FC236}">
                  <a16:creationId xmlns:a16="http://schemas.microsoft.com/office/drawing/2014/main" id="{3F77353E-C969-4299-987F-D81D1EE8DA83}"/>
                </a:ext>
              </a:extLst>
            </p:cNvPr>
            <p:cNvSpPr/>
            <p:nvPr/>
          </p:nvSpPr>
          <p:spPr bwMode="auto">
            <a:xfrm>
              <a:off x="2295516" y="883190"/>
              <a:ext cx="1584334" cy="1123410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7B5313E6-56C5-4A7A-BF6D-FD34659949D3}"/>
                </a:ext>
              </a:extLst>
            </p:cNvPr>
            <p:cNvGrpSpPr/>
            <p:nvPr/>
          </p:nvGrpSpPr>
          <p:grpSpPr>
            <a:xfrm>
              <a:off x="3406265" y="1315465"/>
              <a:ext cx="466460" cy="258860"/>
              <a:chOff x="4740734" y="98630"/>
              <a:chExt cx="437672" cy="1230536"/>
            </a:xfrm>
          </p:grpSpPr>
          <p:sp>
            <p:nvSpPr>
              <p:cNvPr id="471" name="正方形/長方形 470">
                <a:extLst>
                  <a:ext uri="{FF2B5EF4-FFF2-40B4-BE49-F238E27FC236}">
                    <a16:creationId xmlns:a16="http://schemas.microsoft.com/office/drawing/2014/main" id="{87089092-CE10-4A75-8D74-A39ABC305BF3}"/>
                  </a:ext>
                </a:extLst>
              </p:cNvPr>
              <p:cNvSpPr/>
              <p:nvPr/>
            </p:nvSpPr>
            <p:spPr bwMode="auto">
              <a:xfrm>
                <a:off x="4740734" y="98630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2" name="正方形/長方形 471">
                <a:extLst>
                  <a:ext uri="{FF2B5EF4-FFF2-40B4-BE49-F238E27FC236}">
                    <a16:creationId xmlns:a16="http://schemas.microsoft.com/office/drawing/2014/main" id="{47D3B4C8-4CBA-48F9-BE19-7CDD9B6129C9}"/>
                  </a:ext>
                </a:extLst>
              </p:cNvPr>
              <p:cNvSpPr/>
              <p:nvPr/>
            </p:nvSpPr>
            <p:spPr bwMode="auto">
              <a:xfrm>
                <a:off x="4740734" y="1283447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B82E23AE-B9B0-475E-9955-750DFE172417}"/>
                </a:ext>
              </a:extLst>
            </p:cNvPr>
            <p:cNvGrpSpPr/>
            <p:nvPr/>
          </p:nvGrpSpPr>
          <p:grpSpPr>
            <a:xfrm>
              <a:off x="2428604" y="1281744"/>
              <a:ext cx="527750" cy="310076"/>
              <a:chOff x="2428604" y="1144848"/>
              <a:chExt cx="414800" cy="243713"/>
            </a:xfrm>
          </p:grpSpPr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7D06D7BF-ACFA-445C-B763-8D8EDEE35D39}"/>
                  </a:ext>
                </a:extLst>
              </p:cNvPr>
              <p:cNvGrpSpPr/>
              <p:nvPr/>
            </p:nvGrpSpPr>
            <p:grpSpPr>
              <a:xfrm rot="16200000">
                <a:off x="2514147" y="1059305"/>
                <a:ext cx="243713" cy="414800"/>
                <a:chOff x="2673730" y="851790"/>
                <a:chExt cx="830264" cy="1575153"/>
              </a:xfrm>
            </p:grpSpPr>
            <p:grpSp>
              <p:nvGrpSpPr>
                <p:cNvPr id="459" name="グループ化 458">
                  <a:extLst>
                    <a:ext uri="{FF2B5EF4-FFF2-40B4-BE49-F238E27FC236}">
                      <a16:creationId xmlns:a16="http://schemas.microsoft.com/office/drawing/2014/main" id="{05C5A1D2-1F58-4AA3-B1BD-7784035286F3}"/>
                    </a:ext>
                  </a:extLst>
                </p:cNvPr>
                <p:cNvGrpSpPr/>
                <p:nvPr/>
              </p:nvGrpSpPr>
              <p:grpSpPr>
                <a:xfrm>
                  <a:off x="2720581" y="851790"/>
                  <a:ext cx="736824" cy="1575153"/>
                  <a:chOff x="7236169" y="2190053"/>
                  <a:chExt cx="1252546" cy="2677643"/>
                </a:xfrm>
              </p:grpSpPr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E3458264-861D-4487-8463-6CA45374FA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4598606"/>
                    <a:ext cx="1252546" cy="269090"/>
                  </a:xfrm>
                  <a:custGeom>
                    <a:avLst/>
                    <a:gdLst>
                      <a:gd name="connsiteX0" fmla="*/ 0 w 1252546"/>
                      <a:gd name="connsiteY0" fmla="*/ 0 h 269090"/>
                      <a:gd name="connsiteX1" fmla="*/ 161140 w 1252546"/>
                      <a:gd name="connsiteY1" fmla="*/ 161140 h 269090"/>
                      <a:gd name="connsiteX2" fmla="*/ 1091406 w 1252546"/>
                      <a:gd name="connsiteY2" fmla="*/ 161140 h 269090"/>
                      <a:gd name="connsiteX3" fmla="*/ 1252546 w 1252546"/>
                      <a:gd name="connsiteY3" fmla="*/ 0 h 269090"/>
                      <a:gd name="connsiteX4" fmla="*/ 1252546 w 1252546"/>
                      <a:gd name="connsiteY4" fmla="*/ 107950 h 269090"/>
                      <a:gd name="connsiteX5" fmla="*/ 1091406 w 1252546"/>
                      <a:gd name="connsiteY5" fmla="*/ 269090 h 269090"/>
                      <a:gd name="connsiteX6" fmla="*/ 161140 w 1252546"/>
                      <a:gd name="connsiteY6" fmla="*/ 269090 h 269090"/>
                      <a:gd name="connsiteX7" fmla="*/ 0 w 1252546"/>
                      <a:gd name="connsiteY7" fmla="*/ 107950 h 26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2546" h="269090">
                        <a:moveTo>
                          <a:pt x="0" y="0"/>
                        </a:moveTo>
                        <a:cubicBezTo>
                          <a:pt x="0" y="88995"/>
                          <a:pt x="72145" y="161140"/>
                          <a:pt x="161140" y="161140"/>
                        </a:cubicBezTo>
                        <a:lnTo>
                          <a:pt x="1091406" y="161140"/>
                        </a:lnTo>
                        <a:cubicBezTo>
                          <a:pt x="1180401" y="161140"/>
                          <a:pt x="1252546" y="88995"/>
                          <a:pt x="1252546" y="0"/>
                        </a:cubicBezTo>
                        <a:lnTo>
                          <a:pt x="1252546" y="107950"/>
                        </a:lnTo>
                        <a:cubicBezTo>
                          <a:pt x="1252546" y="196945"/>
                          <a:pt x="1180401" y="269090"/>
                          <a:pt x="1091406" y="269090"/>
                        </a:cubicBezTo>
                        <a:lnTo>
                          <a:pt x="161140" y="269090"/>
                        </a:lnTo>
                        <a:cubicBezTo>
                          <a:pt x="72145" y="269090"/>
                          <a:pt x="0" y="196945"/>
                          <a:pt x="0" y="10795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56816793-F6B5-4F0A-8056-85843AE8A7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190053"/>
                    <a:ext cx="1252546" cy="432758"/>
                  </a:xfrm>
                  <a:custGeom>
                    <a:avLst/>
                    <a:gdLst>
                      <a:gd name="connsiteX0" fmla="*/ 432604 w 1252546"/>
                      <a:gd name="connsiteY0" fmla="*/ 0 h 493804"/>
                      <a:gd name="connsiteX1" fmla="*/ 819942 w 1252546"/>
                      <a:gd name="connsiteY1" fmla="*/ 0 h 493804"/>
                      <a:gd name="connsiteX2" fmla="*/ 1252546 w 1252546"/>
                      <a:gd name="connsiteY2" fmla="*/ 432604 h 493804"/>
                      <a:gd name="connsiteX3" fmla="*/ 1252546 w 1252546"/>
                      <a:gd name="connsiteY3" fmla="*/ 493804 h 493804"/>
                      <a:gd name="connsiteX4" fmla="*/ 1231562 w 1252546"/>
                      <a:gd name="connsiteY4" fmla="*/ 455144 h 493804"/>
                      <a:gd name="connsiteX5" fmla="*/ 838488 w 1252546"/>
                      <a:gd name="connsiteY5" fmla="*/ 246148 h 493804"/>
                      <a:gd name="connsiteX6" fmla="*/ 414058 w 1252546"/>
                      <a:gd name="connsiteY6" fmla="*/ 246148 h 493804"/>
                      <a:gd name="connsiteX7" fmla="*/ 20984 w 1252546"/>
                      <a:gd name="connsiteY7" fmla="*/ 455144 h 493804"/>
                      <a:gd name="connsiteX8" fmla="*/ 0 w 1252546"/>
                      <a:gd name="connsiteY8" fmla="*/ 493804 h 493804"/>
                      <a:gd name="connsiteX9" fmla="*/ 0 w 1252546"/>
                      <a:gd name="connsiteY9" fmla="*/ 432604 h 493804"/>
                      <a:gd name="connsiteX10" fmla="*/ 432604 w 1252546"/>
                      <a:gd name="connsiteY10" fmla="*/ 0 h 493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2546" h="493804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493804"/>
                        </a:lnTo>
                        <a:lnTo>
                          <a:pt x="1231562" y="455144"/>
                        </a:lnTo>
                        <a:cubicBezTo>
                          <a:pt x="1146375" y="329051"/>
                          <a:pt x="1002113" y="246148"/>
                          <a:pt x="838488" y="246148"/>
                        </a:cubicBezTo>
                        <a:lnTo>
                          <a:pt x="414058" y="246148"/>
                        </a:lnTo>
                        <a:cubicBezTo>
                          <a:pt x="250433" y="246148"/>
                          <a:pt x="106171" y="329051"/>
                          <a:pt x="20984" y="455144"/>
                        </a:cubicBezTo>
                        <a:lnTo>
                          <a:pt x="0" y="493804"/>
                        </a:ln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73D8ECBA-EB97-4884-B96D-675BA69C28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243306"/>
                    <a:ext cx="1252546" cy="2567240"/>
                  </a:xfrm>
                  <a:custGeom>
                    <a:avLst/>
                    <a:gdLst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1486936 h 2567240"/>
                      <a:gd name="connsiteX10" fmla="*/ 0 w 1252546"/>
                      <a:gd name="connsiteY10" fmla="*/ 808840 h 2567240"/>
                      <a:gd name="connsiteX11" fmla="*/ 0 w 1252546"/>
                      <a:gd name="connsiteY11" fmla="*/ 432604 h 2567240"/>
                      <a:gd name="connsiteX12" fmla="*/ 432604 w 1252546"/>
                      <a:gd name="connsiteY12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808840 h 2567240"/>
                      <a:gd name="connsiteX10" fmla="*/ 0 w 1252546"/>
                      <a:gd name="connsiteY10" fmla="*/ 432604 h 2567240"/>
                      <a:gd name="connsiteX11" fmla="*/ 432604 w 1252546"/>
                      <a:gd name="connsiteY11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432604 h 2567240"/>
                      <a:gd name="connsiteX10" fmla="*/ 432604 w 1252546"/>
                      <a:gd name="connsiteY10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1486936 h 2567240"/>
                      <a:gd name="connsiteX4" fmla="*/ 1252546 w 1252546"/>
                      <a:gd name="connsiteY4" fmla="*/ 2406100 h 2567240"/>
                      <a:gd name="connsiteX5" fmla="*/ 1091406 w 1252546"/>
                      <a:gd name="connsiteY5" fmla="*/ 2567240 h 2567240"/>
                      <a:gd name="connsiteX6" fmla="*/ 161140 w 1252546"/>
                      <a:gd name="connsiteY6" fmla="*/ 2567240 h 2567240"/>
                      <a:gd name="connsiteX7" fmla="*/ 0 w 1252546"/>
                      <a:gd name="connsiteY7" fmla="*/ 2406100 h 2567240"/>
                      <a:gd name="connsiteX8" fmla="*/ 0 w 1252546"/>
                      <a:gd name="connsiteY8" fmla="*/ 432604 h 2567240"/>
                      <a:gd name="connsiteX9" fmla="*/ 432604 w 1252546"/>
                      <a:gd name="connsiteY9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2406100 h 2567240"/>
                      <a:gd name="connsiteX4" fmla="*/ 1091406 w 1252546"/>
                      <a:gd name="connsiteY4" fmla="*/ 2567240 h 2567240"/>
                      <a:gd name="connsiteX5" fmla="*/ 161140 w 1252546"/>
                      <a:gd name="connsiteY5" fmla="*/ 2567240 h 2567240"/>
                      <a:gd name="connsiteX6" fmla="*/ 0 w 1252546"/>
                      <a:gd name="connsiteY6" fmla="*/ 2406100 h 2567240"/>
                      <a:gd name="connsiteX7" fmla="*/ 0 w 1252546"/>
                      <a:gd name="connsiteY7" fmla="*/ 432604 h 2567240"/>
                      <a:gd name="connsiteX8" fmla="*/ 432604 w 1252546"/>
                      <a:gd name="connsiteY8" fmla="*/ 0 h 2567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52546" h="2567240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2406100"/>
                        </a:lnTo>
                        <a:cubicBezTo>
                          <a:pt x="1252546" y="2495095"/>
                          <a:pt x="1180401" y="2567240"/>
                          <a:pt x="1091406" y="2567240"/>
                        </a:cubicBezTo>
                        <a:lnTo>
                          <a:pt x="161140" y="2567240"/>
                        </a:lnTo>
                        <a:cubicBezTo>
                          <a:pt x="72145" y="2567240"/>
                          <a:pt x="0" y="2495095"/>
                          <a:pt x="0" y="2406100"/>
                        </a:cubicBez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8EB03C51-F619-4149-8A06-2F8AEEF4F8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28590" y="3985642"/>
                    <a:ext cx="1067704" cy="621653"/>
                  </a:xfrm>
                  <a:custGeom>
                    <a:avLst/>
                    <a:gdLst>
                      <a:gd name="connsiteX0" fmla="*/ 103726 w 1136965"/>
                      <a:gd name="connsiteY0" fmla="*/ 0 h 621653"/>
                      <a:gd name="connsiteX1" fmla="*/ 277378 w 1136965"/>
                      <a:gd name="connsiteY1" fmla="*/ 9864 h 621653"/>
                      <a:gd name="connsiteX2" fmla="*/ 589082 w 1136965"/>
                      <a:gd name="connsiteY2" fmla="*/ 15677 h 621653"/>
                      <a:gd name="connsiteX3" fmla="*/ 900787 w 1136965"/>
                      <a:gd name="connsiteY3" fmla="*/ 9864 h 621653"/>
                      <a:gd name="connsiteX4" fmla="*/ 1032022 w 1136965"/>
                      <a:gd name="connsiteY4" fmla="*/ 2409 h 621653"/>
                      <a:gd name="connsiteX5" fmla="*/ 1136965 w 1136965"/>
                      <a:gd name="connsiteY5" fmla="*/ 569166 h 621653"/>
                      <a:gd name="connsiteX6" fmla="*/ 1078053 w 1136965"/>
                      <a:gd name="connsiteY6" fmla="*/ 582007 h 621653"/>
                      <a:gd name="connsiteX7" fmla="*/ 589082 w 1136965"/>
                      <a:gd name="connsiteY7" fmla="*/ 621653 h 621653"/>
                      <a:gd name="connsiteX8" fmla="*/ 100111 w 1136965"/>
                      <a:gd name="connsiteY8" fmla="*/ 582007 h 621653"/>
                      <a:gd name="connsiteX9" fmla="*/ 0 w 1136965"/>
                      <a:gd name="connsiteY9" fmla="*/ 560185 h 621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36965" h="621653">
                        <a:moveTo>
                          <a:pt x="103726" y="0"/>
                        </a:moveTo>
                        <a:lnTo>
                          <a:pt x="277378" y="9864"/>
                        </a:lnTo>
                        <a:cubicBezTo>
                          <a:pt x="379013" y="13692"/>
                          <a:pt x="483107" y="15677"/>
                          <a:pt x="589082" y="15677"/>
                        </a:cubicBezTo>
                        <a:cubicBezTo>
                          <a:pt x="695058" y="15677"/>
                          <a:pt x="799152" y="13692"/>
                          <a:pt x="900787" y="9864"/>
                        </a:cubicBezTo>
                        <a:lnTo>
                          <a:pt x="1032022" y="2409"/>
                        </a:lnTo>
                        <a:lnTo>
                          <a:pt x="1136965" y="569166"/>
                        </a:lnTo>
                        <a:lnTo>
                          <a:pt x="1078053" y="582007"/>
                        </a:lnTo>
                        <a:cubicBezTo>
                          <a:pt x="927763" y="607536"/>
                          <a:pt x="762528" y="621653"/>
                          <a:pt x="589082" y="621653"/>
                        </a:cubicBezTo>
                        <a:cubicBezTo>
                          <a:pt x="415637" y="621653"/>
                          <a:pt x="250401" y="607536"/>
                          <a:pt x="100111" y="582007"/>
                        </a:cubicBezTo>
                        <a:lnTo>
                          <a:pt x="0" y="560185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CA293782-4774-42A6-82C1-F12432AF35B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09892" y="4051537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BA03C597-56A6-4A6D-83EA-76D593872CFE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315831" y="2833345"/>
                    <a:ext cx="1093222" cy="483622"/>
                  </a:xfrm>
                  <a:custGeom>
                    <a:avLst/>
                    <a:gdLst>
                      <a:gd name="connsiteX0" fmla="*/ 553938 w 1093222"/>
                      <a:gd name="connsiteY0" fmla="*/ 483622 h 483622"/>
                      <a:gd name="connsiteX1" fmla="*/ 1004995 w 1093222"/>
                      <a:gd name="connsiteY1" fmla="*/ 413861 h 483622"/>
                      <a:gd name="connsiteX2" fmla="*/ 1093222 w 1093222"/>
                      <a:gd name="connsiteY2" fmla="*/ 377004 h 483622"/>
                      <a:gd name="connsiteX3" fmla="*/ 999542 w 1093222"/>
                      <a:gd name="connsiteY3" fmla="*/ 2281 h 483622"/>
                      <a:gd name="connsiteX4" fmla="*/ 881644 w 1093222"/>
                      <a:gd name="connsiteY4" fmla="*/ 19499 h 483622"/>
                      <a:gd name="connsiteX5" fmla="*/ 553938 w 1093222"/>
                      <a:gd name="connsiteY5" fmla="*/ 37863 h 483622"/>
                      <a:gd name="connsiteX6" fmla="*/ 226232 w 1093222"/>
                      <a:gd name="connsiteY6" fmla="*/ 19499 h 483622"/>
                      <a:gd name="connsiteX7" fmla="*/ 92720 w 1093222"/>
                      <a:gd name="connsiteY7" fmla="*/ 0 h 483622"/>
                      <a:gd name="connsiteX8" fmla="*/ 0 w 1093222"/>
                      <a:gd name="connsiteY8" fmla="*/ 370882 h 483622"/>
                      <a:gd name="connsiteX9" fmla="*/ 102881 w 1093222"/>
                      <a:gd name="connsiteY9" fmla="*/ 413861 h 483622"/>
                      <a:gd name="connsiteX10" fmla="*/ 553938 w 1093222"/>
                      <a:gd name="connsiteY10" fmla="*/ 483622 h 48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93222" h="483622">
                        <a:moveTo>
                          <a:pt x="553938" y="483622"/>
                        </a:moveTo>
                        <a:cubicBezTo>
                          <a:pt x="721020" y="483622"/>
                          <a:pt x="876238" y="457905"/>
                          <a:pt x="1004995" y="413861"/>
                        </a:cubicBezTo>
                        <a:lnTo>
                          <a:pt x="1093222" y="377004"/>
                        </a:lnTo>
                        <a:lnTo>
                          <a:pt x="999542" y="2281"/>
                        </a:lnTo>
                        <a:lnTo>
                          <a:pt x="881644" y="19499"/>
                        </a:lnTo>
                        <a:cubicBezTo>
                          <a:pt x="778122" y="31434"/>
                          <a:pt x="668056" y="37863"/>
                          <a:pt x="553938" y="37863"/>
                        </a:cubicBezTo>
                        <a:cubicBezTo>
                          <a:pt x="439821" y="37863"/>
                          <a:pt x="329755" y="31434"/>
                          <a:pt x="226232" y="19499"/>
                        </a:cubicBezTo>
                        <a:lnTo>
                          <a:pt x="92720" y="0"/>
                        </a:lnTo>
                        <a:lnTo>
                          <a:pt x="0" y="370882"/>
                        </a:lnTo>
                        <a:lnTo>
                          <a:pt x="102881" y="413861"/>
                        </a:lnTo>
                        <a:cubicBezTo>
                          <a:pt x="231638" y="457905"/>
                          <a:pt x="386857" y="483622"/>
                          <a:pt x="553938" y="483622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BB8B6121-F02E-4A38-8C7D-F7F7C0293A5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38040" y="3367931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9EB11E5D-877B-465A-B864-AFF5118582CD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086217" y="4051538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9563EDC5-C10B-4FB6-B0D1-15711FFED97F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114365" y="3367932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60" name="四角形: 上の 2 つの角を丸める 459">
                  <a:extLst>
                    <a:ext uri="{FF2B5EF4-FFF2-40B4-BE49-F238E27FC236}">
                      <a16:creationId xmlns:a16="http://schemas.microsoft.com/office/drawing/2014/main" id="{067B60F7-21CB-423B-8139-042DC786AA00}"/>
                    </a:ext>
                  </a:extLst>
                </p:cNvPr>
                <p:cNvSpPr/>
                <p:nvPr/>
              </p:nvSpPr>
              <p:spPr bwMode="auto">
                <a:xfrm rot="20700000">
                  <a:off x="2673730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1" name="四角形: 上の 2 つの角を丸める 460">
                  <a:extLst>
                    <a:ext uri="{FF2B5EF4-FFF2-40B4-BE49-F238E27FC236}">
                      <a16:creationId xmlns:a16="http://schemas.microsoft.com/office/drawing/2014/main" id="{A75C11AA-1DE3-4824-BD52-2F4873584A9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00839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852C30CD-68E6-4B5D-BA33-5E5FD591C3F5}"/>
                  </a:ext>
                </a:extLst>
              </p:cNvPr>
              <p:cNvGrpSpPr/>
              <p:nvPr/>
            </p:nvGrpSpPr>
            <p:grpSpPr>
              <a:xfrm rot="5400000">
                <a:off x="2449686" y="1221344"/>
                <a:ext cx="198205" cy="93550"/>
                <a:chOff x="3027387" y="1404395"/>
                <a:chExt cx="430187" cy="203044"/>
              </a:xfrm>
            </p:grpSpPr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BAD9ABF3-9ED4-49FE-B981-59A043A80F1B}"/>
                    </a:ext>
                  </a:extLst>
                </p:cNvPr>
                <p:cNvGrpSpPr/>
                <p:nvPr/>
              </p:nvGrpSpPr>
              <p:grpSpPr>
                <a:xfrm flipH="1">
                  <a:off x="3027387" y="1404395"/>
                  <a:ext cx="203044" cy="203044"/>
                  <a:chOff x="2891275" y="1404395"/>
                  <a:chExt cx="203044" cy="203044"/>
                </a:xfrm>
              </p:grpSpPr>
              <p:sp>
                <p:nvSpPr>
                  <p:cNvPr id="456" name="楕円 455">
                    <a:extLst>
                      <a:ext uri="{FF2B5EF4-FFF2-40B4-BE49-F238E27FC236}">
                        <a16:creationId xmlns:a16="http://schemas.microsoft.com/office/drawing/2014/main" id="{699ACE7D-20CF-43C5-937A-240FE690DB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2966" y="1406081"/>
                    <a:ext cx="199665" cy="19966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7" name="楕円 456">
                    <a:extLst>
                      <a:ext uri="{FF2B5EF4-FFF2-40B4-BE49-F238E27FC236}">
                        <a16:creationId xmlns:a16="http://schemas.microsoft.com/office/drawing/2014/main" id="{80E84F7E-63D6-4C87-BA1E-793D73CA8F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6992" y="1440113"/>
                    <a:ext cx="131607" cy="13160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8" name="弦 457">
                    <a:extLst>
                      <a:ext uri="{FF2B5EF4-FFF2-40B4-BE49-F238E27FC236}">
                        <a16:creationId xmlns:a16="http://schemas.microsoft.com/office/drawing/2014/main" id="{8119F107-9D6D-4C67-A9A5-9899D4F7B8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1275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75150B64-F499-4E70-B826-26EF9BC27773}"/>
                    </a:ext>
                  </a:extLst>
                </p:cNvPr>
                <p:cNvGrpSpPr/>
                <p:nvPr/>
              </p:nvGrpSpPr>
              <p:grpSpPr>
                <a:xfrm>
                  <a:off x="3254530" y="1404395"/>
                  <a:ext cx="203044" cy="203044"/>
                  <a:chOff x="2933062" y="1404395"/>
                  <a:chExt cx="203044" cy="203044"/>
                </a:xfrm>
              </p:grpSpPr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7A66736D-6B8A-4B23-8850-66DE5FFD5B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4" name="楕円 453">
                    <a:extLst>
                      <a:ext uri="{FF2B5EF4-FFF2-40B4-BE49-F238E27FC236}">
                        <a16:creationId xmlns:a16="http://schemas.microsoft.com/office/drawing/2014/main" id="{EC114774-5540-408B-A71D-D710650681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8780" y="1440113"/>
                    <a:ext cx="131608" cy="13160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5" name="弦 454">
                    <a:extLst>
                      <a:ext uri="{FF2B5EF4-FFF2-40B4-BE49-F238E27FC236}">
                        <a16:creationId xmlns:a16="http://schemas.microsoft.com/office/drawing/2014/main" id="{4DA49B9F-BA7E-48AC-B92F-F880630858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3062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431" name="星: 12 pt 430">
              <a:extLst>
                <a:ext uri="{FF2B5EF4-FFF2-40B4-BE49-F238E27FC236}">
                  <a16:creationId xmlns:a16="http://schemas.microsoft.com/office/drawing/2014/main" id="{E6B048DD-D6DE-4429-984F-2043D32AD2F6}"/>
                </a:ext>
              </a:extLst>
            </p:cNvPr>
            <p:cNvSpPr/>
            <p:nvPr/>
          </p:nvSpPr>
          <p:spPr bwMode="auto">
            <a:xfrm>
              <a:off x="3118366" y="1086884"/>
              <a:ext cx="315035" cy="315035"/>
            </a:xfrm>
            <a:prstGeom prst="star12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891BAA8B-4BB6-4D2E-B0FE-E4CB999DAB97}"/>
                </a:ext>
              </a:extLst>
            </p:cNvPr>
            <p:cNvGrpSpPr/>
            <p:nvPr/>
          </p:nvGrpSpPr>
          <p:grpSpPr>
            <a:xfrm rot="10800000">
              <a:off x="3103535" y="1294681"/>
              <a:ext cx="527750" cy="299526"/>
              <a:chOff x="522543" y="1090235"/>
              <a:chExt cx="414800" cy="235421"/>
            </a:xfrm>
          </p:grpSpPr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D58C21D6-972D-40FB-B706-CC33A83035C7}"/>
                  </a:ext>
                </a:extLst>
              </p:cNvPr>
              <p:cNvGrpSpPr/>
              <p:nvPr/>
            </p:nvGrpSpPr>
            <p:grpSpPr>
              <a:xfrm rot="5400000">
                <a:off x="612232" y="1000546"/>
                <a:ext cx="235421" cy="414800"/>
                <a:chOff x="505786" y="1284453"/>
                <a:chExt cx="1091309" cy="1922832"/>
              </a:xfrm>
            </p:grpSpPr>
            <p:sp>
              <p:nvSpPr>
                <p:cNvPr id="443" name="四角形: 角を丸くする 442">
                  <a:extLst>
                    <a:ext uri="{FF2B5EF4-FFF2-40B4-BE49-F238E27FC236}">
                      <a16:creationId xmlns:a16="http://schemas.microsoft.com/office/drawing/2014/main" id="{BF021B4C-A99B-4DC9-87D1-0636C750A49A}"/>
                    </a:ext>
                  </a:extLst>
                </p:cNvPr>
                <p:cNvSpPr/>
                <p:nvPr/>
              </p:nvSpPr>
              <p:spPr bwMode="auto">
                <a:xfrm>
                  <a:off x="567138" y="1284453"/>
                  <a:ext cx="968604" cy="1922832"/>
                </a:xfrm>
                <a:prstGeom prst="roundRect">
                  <a:avLst>
                    <a:gd name="adj" fmla="val 12145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DAD6193D-7827-4F0B-B0E5-AC2B5C30B0CE}"/>
                    </a:ext>
                  </a:extLst>
                </p:cNvPr>
                <p:cNvSpPr/>
                <p:nvPr/>
              </p:nvSpPr>
              <p:spPr bwMode="auto">
                <a:xfrm>
                  <a:off x="542510" y="1317791"/>
                  <a:ext cx="1017861" cy="1844847"/>
                </a:xfrm>
                <a:custGeom>
                  <a:avLst/>
                  <a:gdLst>
                    <a:gd name="connsiteX0" fmla="*/ 207304 w 1017861"/>
                    <a:gd name="connsiteY0" fmla="*/ 0 h 1844847"/>
                    <a:gd name="connsiteX1" fmla="*/ 810556 w 1017861"/>
                    <a:gd name="connsiteY1" fmla="*/ 0 h 1844847"/>
                    <a:gd name="connsiteX2" fmla="*/ 813332 w 1017861"/>
                    <a:gd name="connsiteY2" fmla="*/ 13757 h 1844847"/>
                    <a:gd name="connsiteX3" fmla="*/ 934514 w 1017861"/>
                    <a:gd name="connsiteY3" fmla="*/ 83951 h 1844847"/>
                    <a:gd name="connsiteX4" fmla="*/ 990903 w 1017861"/>
                    <a:gd name="connsiteY4" fmla="*/ 94207 h 1844847"/>
                    <a:gd name="connsiteX5" fmla="*/ 1006617 w 1017861"/>
                    <a:gd name="connsiteY5" fmla="*/ 94117 h 1844847"/>
                    <a:gd name="connsiteX6" fmla="*/ 1017861 w 1017861"/>
                    <a:gd name="connsiteY6" fmla="*/ 149809 h 1844847"/>
                    <a:gd name="connsiteX7" fmla="*/ 1017861 w 1017861"/>
                    <a:gd name="connsiteY7" fmla="*/ 1695038 h 1844847"/>
                    <a:gd name="connsiteX8" fmla="*/ 868052 w 1017861"/>
                    <a:gd name="connsiteY8" fmla="*/ 1844847 h 1844847"/>
                    <a:gd name="connsiteX9" fmla="*/ 149809 w 1017861"/>
                    <a:gd name="connsiteY9" fmla="*/ 1844847 h 1844847"/>
                    <a:gd name="connsiteX10" fmla="*/ 0 w 1017861"/>
                    <a:gd name="connsiteY10" fmla="*/ 1695038 h 1844847"/>
                    <a:gd name="connsiteX11" fmla="*/ 0 w 1017861"/>
                    <a:gd name="connsiteY11" fmla="*/ 149809 h 1844847"/>
                    <a:gd name="connsiteX12" fmla="*/ 11244 w 1017861"/>
                    <a:gd name="connsiteY12" fmla="*/ 94117 h 1844847"/>
                    <a:gd name="connsiteX13" fmla="*/ 26958 w 1017861"/>
                    <a:gd name="connsiteY13" fmla="*/ 94207 h 1844847"/>
                    <a:gd name="connsiteX14" fmla="*/ 83348 w 1017861"/>
                    <a:gd name="connsiteY14" fmla="*/ 83951 h 1844847"/>
                    <a:gd name="connsiteX15" fmla="*/ 204528 w 1017861"/>
                    <a:gd name="connsiteY15" fmla="*/ 13757 h 1844847"/>
                    <a:gd name="connsiteX16" fmla="*/ 207304 w 1017861"/>
                    <a:gd name="connsiteY16" fmla="*/ 0 h 1844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17861" h="1844847">
                      <a:moveTo>
                        <a:pt x="207304" y="0"/>
                      </a:moveTo>
                      <a:lnTo>
                        <a:pt x="810556" y="0"/>
                      </a:lnTo>
                      <a:lnTo>
                        <a:pt x="813332" y="13757"/>
                      </a:lnTo>
                      <a:cubicBezTo>
                        <a:pt x="829309" y="40207"/>
                        <a:pt x="875798" y="68218"/>
                        <a:pt x="934514" y="83951"/>
                      </a:cubicBezTo>
                      <a:cubicBezTo>
                        <a:pt x="954086" y="89195"/>
                        <a:pt x="973163" y="92579"/>
                        <a:pt x="990903" y="94207"/>
                      </a:cubicBezTo>
                      <a:lnTo>
                        <a:pt x="1006617" y="94117"/>
                      </a:lnTo>
                      <a:lnTo>
                        <a:pt x="1017861" y="149809"/>
                      </a:lnTo>
                      <a:lnTo>
                        <a:pt x="1017861" y="1695038"/>
                      </a:lnTo>
                      <a:cubicBezTo>
                        <a:pt x="1017861" y="1777775"/>
                        <a:pt x="950789" y="1844847"/>
                        <a:pt x="868052" y="1844847"/>
                      </a:cubicBezTo>
                      <a:lnTo>
                        <a:pt x="149809" y="1844847"/>
                      </a:lnTo>
                      <a:cubicBezTo>
                        <a:pt x="67072" y="1844847"/>
                        <a:pt x="0" y="1777775"/>
                        <a:pt x="0" y="1695038"/>
                      </a:cubicBezTo>
                      <a:lnTo>
                        <a:pt x="0" y="149809"/>
                      </a:lnTo>
                      <a:lnTo>
                        <a:pt x="11244" y="94117"/>
                      </a:lnTo>
                      <a:lnTo>
                        <a:pt x="26958" y="94207"/>
                      </a:lnTo>
                      <a:cubicBezTo>
                        <a:pt x="44698" y="92579"/>
                        <a:pt x="63776" y="89195"/>
                        <a:pt x="83348" y="83951"/>
                      </a:cubicBezTo>
                      <a:cubicBezTo>
                        <a:pt x="142063" y="68218"/>
                        <a:pt x="188551" y="40207"/>
                        <a:pt x="204528" y="13757"/>
                      </a:cubicBezTo>
                      <a:lnTo>
                        <a:pt x="207304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>
                        <a:lumMod val="95000"/>
                      </a:srgbClr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24F6707F-D7D0-477D-AE23-ED7EC020CB06}"/>
                    </a:ext>
                  </a:extLst>
                </p:cNvPr>
                <p:cNvSpPr/>
                <p:nvPr/>
              </p:nvSpPr>
              <p:spPr bwMode="auto">
                <a:xfrm rot="5400000">
                  <a:off x="386048" y="1922943"/>
                  <a:ext cx="1330784" cy="877405"/>
                </a:xfrm>
                <a:custGeom>
                  <a:avLst/>
                  <a:gdLst>
                    <a:gd name="connsiteX0" fmla="*/ 1031101 w 1330784"/>
                    <a:gd name="connsiteY0" fmla="*/ 746106 h 877405"/>
                    <a:gd name="connsiteX1" fmla="*/ 1031101 w 1330784"/>
                    <a:gd name="connsiteY1" fmla="*/ 131631 h 877405"/>
                    <a:gd name="connsiteX2" fmla="*/ 1239940 w 1330784"/>
                    <a:gd name="connsiteY2" fmla="*/ 13884 h 877405"/>
                    <a:gd name="connsiteX3" fmla="*/ 1278494 w 1330784"/>
                    <a:gd name="connsiteY3" fmla="*/ 105165 h 877405"/>
                    <a:gd name="connsiteX4" fmla="*/ 1330784 w 1330784"/>
                    <a:gd name="connsiteY4" fmla="*/ 438007 h 877405"/>
                    <a:gd name="connsiteX5" fmla="*/ 1278494 w 1330784"/>
                    <a:gd name="connsiteY5" fmla="*/ 770849 h 877405"/>
                    <a:gd name="connsiteX6" fmla="*/ 1239352 w 1330784"/>
                    <a:gd name="connsiteY6" fmla="*/ 863522 h 877405"/>
                    <a:gd name="connsiteX7" fmla="*/ 157575 w 1330784"/>
                    <a:gd name="connsiteY7" fmla="*/ 0 h 877405"/>
                    <a:gd name="connsiteX8" fmla="*/ 1147686 w 1330784"/>
                    <a:gd name="connsiteY8" fmla="*/ 0 h 877405"/>
                    <a:gd name="connsiteX9" fmla="*/ 959984 w 1330784"/>
                    <a:gd name="connsiteY9" fmla="*/ 111564 h 877405"/>
                    <a:gd name="connsiteX10" fmla="*/ 345277 w 1330784"/>
                    <a:gd name="connsiteY10" fmla="*/ 111564 h 877405"/>
                    <a:gd name="connsiteX11" fmla="*/ 157574 w 1330784"/>
                    <a:gd name="connsiteY11" fmla="*/ 877405 h 877405"/>
                    <a:gd name="connsiteX12" fmla="*/ 345276 w 1330784"/>
                    <a:gd name="connsiteY12" fmla="*/ 765842 h 877405"/>
                    <a:gd name="connsiteX13" fmla="*/ 959983 w 1330784"/>
                    <a:gd name="connsiteY13" fmla="*/ 765842 h 877405"/>
                    <a:gd name="connsiteX14" fmla="*/ 1147685 w 1330784"/>
                    <a:gd name="connsiteY14" fmla="*/ 877405 h 877405"/>
                    <a:gd name="connsiteX15" fmla="*/ 0 w 1330784"/>
                    <a:gd name="connsiteY15" fmla="*/ 438007 h 877405"/>
                    <a:gd name="connsiteX16" fmla="*/ 52290 w 1330784"/>
                    <a:gd name="connsiteY16" fmla="*/ 105165 h 877405"/>
                    <a:gd name="connsiteX17" fmla="*/ 88741 w 1330784"/>
                    <a:gd name="connsiteY17" fmla="*/ 18865 h 877405"/>
                    <a:gd name="connsiteX18" fmla="*/ 279305 w 1330784"/>
                    <a:gd name="connsiteY18" fmla="*/ 126309 h 877405"/>
                    <a:gd name="connsiteX19" fmla="*/ 279304 w 1330784"/>
                    <a:gd name="connsiteY19" fmla="*/ 751429 h 877405"/>
                    <a:gd name="connsiteX20" fmla="*/ 89328 w 1330784"/>
                    <a:gd name="connsiteY20" fmla="*/ 858542 h 877405"/>
                    <a:gd name="connsiteX21" fmla="*/ 52290 w 1330784"/>
                    <a:gd name="connsiteY21" fmla="*/ 770849 h 877405"/>
                    <a:gd name="connsiteX22" fmla="*/ 0 w 1330784"/>
                    <a:gd name="connsiteY22" fmla="*/ 438007 h 877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30784" h="877405">
                      <a:moveTo>
                        <a:pt x="1031101" y="746106"/>
                      </a:moveTo>
                      <a:lnTo>
                        <a:pt x="1031101" y="131631"/>
                      </a:lnTo>
                      <a:lnTo>
                        <a:pt x="1239940" y="13884"/>
                      </a:lnTo>
                      <a:lnTo>
                        <a:pt x="1278494" y="105165"/>
                      </a:lnTo>
                      <a:cubicBezTo>
                        <a:pt x="1312165" y="207467"/>
                        <a:pt x="1330784" y="319943"/>
                        <a:pt x="1330784" y="438007"/>
                      </a:cubicBezTo>
                      <a:cubicBezTo>
                        <a:pt x="1330784" y="556071"/>
                        <a:pt x="1312165" y="668546"/>
                        <a:pt x="1278494" y="770849"/>
                      </a:cubicBezTo>
                      <a:lnTo>
                        <a:pt x="1239352" y="863522"/>
                      </a:lnTo>
                      <a:close/>
                      <a:moveTo>
                        <a:pt x="157575" y="0"/>
                      </a:moveTo>
                      <a:lnTo>
                        <a:pt x="1147686" y="0"/>
                      </a:lnTo>
                      <a:lnTo>
                        <a:pt x="959984" y="111564"/>
                      </a:lnTo>
                      <a:lnTo>
                        <a:pt x="345277" y="111564"/>
                      </a:lnTo>
                      <a:close/>
                      <a:moveTo>
                        <a:pt x="157574" y="877405"/>
                      </a:moveTo>
                      <a:lnTo>
                        <a:pt x="345276" y="765842"/>
                      </a:lnTo>
                      <a:lnTo>
                        <a:pt x="959983" y="765842"/>
                      </a:lnTo>
                      <a:lnTo>
                        <a:pt x="1147685" y="877405"/>
                      </a:lnTo>
                      <a:close/>
                      <a:moveTo>
                        <a:pt x="0" y="438007"/>
                      </a:moveTo>
                      <a:cubicBezTo>
                        <a:pt x="0" y="319943"/>
                        <a:pt x="18619" y="207467"/>
                        <a:pt x="52290" y="105165"/>
                      </a:cubicBezTo>
                      <a:lnTo>
                        <a:pt x="88741" y="18865"/>
                      </a:lnTo>
                      <a:lnTo>
                        <a:pt x="279305" y="126309"/>
                      </a:lnTo>
                      <a:lnTo>
                        <a:pt x="279304" y="751429"/>
                      </a:lnTo>
                      <a:lnTo>
                        <a:pt x="89328" y="858542"/>
                      </a:lnTo>
                      <a:lnTo>
                        <a:pt x="52290" y="770849"/>
                      </a:lnTo>
                      <a:cubicBezTo>
                        <a:pt x="18619" y="668546"/>
                        <a:pt x="0" y="556071"/>
                        <a:pt x="0" y="43800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8D3934DB-4F77-4102-8C8F-E197F9F48D9E}"/>
                    </a:ext>
                  </a:extLst>
                </p:cNvPr>
                <p:cNvGrpSpPr/>
                <p:nvPr/>
              </p:nvGrpSpPr>
              <p:grpSpPr>
                <a:xfrm>
                  <a:off x="505786" y="1853176"/>
                  <a:ext cx="1091309" cy="69162"/>
                  <a:chOff x="1311089" y="1853176"/>
                  <a:chExt cx="1091309" cy="69162"/>
                </a:xfrm>
                <a:solidFill>
                  <a:srgbClr val="000000"/>
                </a:solidFill>
              </p:grpSpPr>
              <p:sp>
                <p:nvSpPr>
                  <p:cNvPr id="447" name="四角形: 上の 2 つの角を丸める 446">
                    <a:extLst>
                      <a:ext uri="{FF2B5EF4-FFF2-40B4-BE49-F238E27FC236}">
                        <a16:creationId xmlns:a16="http://schemas.microsoft.com/office/drawing/2014/main" id="{568AACEE-2B05-48FA-B1A8-2505EED0BE7F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1311089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8" name="四角形: 上の 2 つの角を丸める 447">
                    <a:extLst>
                      <a:ext uri="{FF2B5EF4-FFF2-40B4-BE49-F238E27FC236}">
                        <a16:creationId xmlns:a16="http://schemas.microsoft.com/office/drawing/2014/main" id="{3E17E700-002E-4DED-B2E2-BCC669011CFF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2282642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50F75AB1-8B28-4666-8B7E-3703EF0114B5}"/>
                  </a:ext>
                </a:extLst>
              </p:cNvPr>
              <p:cNvGrpSpPr/>
              <p:nvPr/>
            </p:nvGrpSpPr>
            <p:grpSpPr>
              <a:xfrm rot="10800000">
                <a:off x="798378" y="1112613"/>
                <a:ext cx="92056" cy="198476"/>
                <a:chOff x="2241521" y="1073448"/>
                <a:chExt cx="71608" cy="154388"/>
              </a:xfrm>
            </p:grpSpPr>
            <p:grpSp>
              <p:nvGrpSpPr>
                <p:cNvPr id="437" name="グループ化 436">
                  <a:extLst>
                    <a:ext uri="{FF2B5EF4-FFF2-40B4-BE49-F238E27FC236}">
                      <a16:creationId xmlns:a16="http://schemas.microsoft.com/office/drawing/2014/main" id="{828DCF09-2B25-4A70-BC31-1DBE646089F1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2241521" y="1156229"/>
                  <a:ext cx="71607" cy="71607"/>
                  <a:chOff x="3007632" y="1406088"/>
                  <a:chExt cx="199664" cy="199664"/>
                </a:xfrm>
              </p:grpSpPr>
              <p:sp>
                <p:nvSpPr>
                  <p:cNvPr id="441" name="楕円 440">
                    <a:extLst>
                      <a:ext uri="{FF2B5EF4-FFF2-40B4-BE49-F238E27FC236}">
                        <a16:creationId xmlns:a16="http://schemas.microsoft.com/office/drawing/2014/main" id="{B183FDC0-22C0-4F0D-9837-5EAD81FC64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07632" y="1406088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2" name="楕円 441">
                    <a:extLst>
                      <a:ext uri="{FF2B5EF4-FFF2-40B4-BE49-F238E27FC236}">
                        <a16:creationId xmlns:a16="http://schemas.microsoft.com/office/drawing/2014/main" id="{ECF51886-7CE3-46B5-A487-23E6B9CC11C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83608" y="1519998"/>
                    <a:ext cx="44002" cy="440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846F2617-A7C5-4AA3-9FC8-62F040555444}"/>
                    </a:ext>
                  </a:extLst>
                </p:cNvPr>
                <p:cNvGrpSpPr/>
                <p:nvPr/>
              </p:nvGrpSpPr>
              <p:grpSpPr>
                <a:xfrm rot="5400000">
                  <a:off x="2241522" y="1073448"/>
                  <a:ext cx="71607" cy="71607"/>
                  <a:chOff x="2934752" y="1406085"/>
                  <a:chExt cx="199664" cy="199664"/>
                </a:xfrm>
              </p:grpSpPr>
              <p:sp>
                <p:nvSpPr>
                  <p:cNvPr id="439" name="楕円 438">
                    <a:extLst>
                      <a:ext uri="{FF2B5EF4-FFF2-40B4-BE49-F238E27FC236}">
                        <a16:creationId xmlns:a16="http://schemas.microsoft.com/office/drawing/2014/main" id="{5F069160-C564-40D9-A31E-E35C3D90F0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0" name="楕円 439">
                    <a:extLst>
                      <a:ext uri="{FF2B5EF4-FFF2-40B4-BE49-F238E27FC236}">
                        <a16:creationId xmlns:a16="http://schemas.microsoft.com/office/drawing/2014/main" id="{0B9B56B9-2D9F-4027-975F-AD39EBF3D79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14445" y="1519987"/>
                    <a:ext cx="43999" cy="440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9EBEBCE9-F9DC-4CA7-BA6D-C918D85CCE0E}"/>
                </a:ext>
              </a:extLst>
            </p:cNvPr>
            <p:cNvSpPr/>
            <p:nvPr/>
          </p:nvSpPr>
          <p:spPr bwMode="auto">
            <a:xfrm>
              <a:off x="2898540" y="1221247"/>
              <a:ext cx="142186" cy="140828"/>
            </a:xfrm>
            <a:custGeom>
              <a:avLst/>
              <a:gdLst>
                <a:gd name="connsiteX0" fmla="*/ 0 w 1296434"/>
                <a:gd name="connsiteY0" fmla="*/ 0 h 1284055"/>
                <a:gd name="connsiteX1" fmla="*/ 92838 w 1296434"/>
                <a:gd name="connsiteY1" fmla="*/ 250625 h 1284055"/>
                <a:gd name="connsiteX2" fmla="*/ 245910 w 1296434"/>
                <a:gd name="connsiteY2" fmla="*/ 1556 h 1284055"/>
                <a:gd name="connsiteX3" fmla="*/ 292018 w 1296434"/>
                <a:gd name="connsiteY3" fmla="*/ 290241 h 1284055"/>
                <a:gd name="connsiteX4" fmla="*/ 490742 w 1296434"/>
                <a:gd name="connsiteY4" fmla="*/ 75832 h 1284055"/>
                <a:gd name="connsiteX5" fmla="*/ 479658 w 1296434"/>
                <a:gd name="connsiteY5" fmla="*/ 367962 h 1284055"/>
                <a:gd name="connsiteX6" fmla="*/ 716388 w 1296434"/>
                <a:gd name="connsiteY6" fmla="*/ 196440 h 1284055"/>
                <a:gd name="connsiteX7" fmla="*/ 648516 w 1296434"/>
                <a:gd name="connsiteY7" fmla="*/ 480792 h 1284055"/>
                <a:gd name="connsiteX8" fmla="*/ 914166 w 1296434"/>
                <a:gd name="connsiteY8" fmla="*/ 358752 h 1284055"/>
                <a:gd name="connsiteX9" fmla="*/ 792126 w 1296434"/>
                <a:gd name="connsiteY9" fmla="*/ 624402 h 1284055"/>
                <a:gd name="connsiteX10" fmla="*/ 1076478 w 1296434"/>
                <a:gd name="connsiteY10" fmla="*/ 556530 h 1284055"/>
                <a:gd name="connsiteX11" fmla="*/ 904956 w 1296434"/>
                <a:gd name="connsiteY11" fmla="*/ 793260 h 1284055"/>
                <a:gd name="connsiteX12" fmla="*/ 1197086 w 1296434"/>
                <a:gd name="connsiteY12" fmla="*/ 782176 h 1284055"/>
                <a:gd name="connsiteX13" fmla="*/ 982677 w 1296434"/>
                <a:gd name="connsiteY13" fmla="*/ 980900 h 1284055"/>
                <a:gd name="connsiteX14" fmla="*/ 1271362 w 1296434"/>
                <a:gd name="connsiteY14" fmla="*/ 1027008 h 1284055"/>
                <a:gd name="connsiteX15" fmla="*/ 1022293 w 1296434"/>
                <a:gd name="connsiteY15" fmla="*/ 1180080 h 1284055"/>
                <a:gd name="connsiteX16" fmla="*/ 1296434 w 1296434"/>
                <a:gd name="connsiteY16" fmla="*/ 1281629 h 1284055"/>
                <a:gd name="connsiteX17" fmla="*/ 1289885 w 1296434"/>
                <a:gd name="connsiteY17" fmla="*/ 1284055 h 1284055"/>
                <a:gd name="connsiteX18" fmla="*/ 901502 w 1296434"/>
                <a:gd name="connsiteY18" fmla="*/ 1284055 h 1284055"/>
                <a:gd name="connsiteX19" fmla="*/ 901624 w 1296434"/>
                <a:gd name="connsiteY19" fmla="*/ 1281629 h 1284055"/>
                <a:gd name="connsiteX20" fmla="*/ 84366 w 1296434"/>
                <a:gd name="connsiteY20" fmla="*/ 375994 h 1284055"/>
                <a:gd name="connsiteX21" fmla="*/ 0 w 1296434"/>
                <a:gd name="connsiteY21" fmla="*/ 371734 h 1284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96434" h="1284055">
                  <a:moveTo>
                    <a:pt x="0" y="0"/>
                  </a:moveTo>
                  <a:lnTo>
                    <a:pt x="92838" y="250625"/>
                  </a:lnTo>
                  <a:lnTo>
                    <a:pt x="245910" y="1556"/>
                  </a:lnTo>
                  <a:lnTo>
                    <a:pt x="292018" y="290241"/>
                  </a:lnTo>
                  <a:lnTo>
                    <a:pt x="490742" y="75832"/>
                  </a:lnTo>
                  <a:lnTo>
                    <a:pt x="479658" y="367962"/>
                  </a:lnTo>
                  <a:lnTo>
                    <a:pt x="716388" y="196440"/>
                  </a:lnTo>
                  <a:lnTo>
                    <a:pt x="648516" y="480792"/>
                  </a:lnTo>
                  <a:lnTo>
                    <a:pt x="914166" y="358752"/>
                  </a:lnTo>
                  <a:lnTo>
                    <a:pt x="792126" y="624402"/>
                  </a:lnTo>
                  <a:lnTo>
                    <a:pt x="1076478" y="556530"/>
                  </a:lnTo>
                  <a:lnTo>
                    <a:pt x="904956" y="793260"/>
                  </a:lnTo>
                  <a:lnTo>
                    <a:pt x="1197086" y="782176"/>
                  </a:lnTo>
                  <a:lnTo>
                    <a:pt x="982677" y="980900"/>
                  </a:lnTo>
                  <a:lnTo>
                    <a:pt x="1271362" y="1027008"/>
                  </a:lnTo>
                  <a:lnTo>
                    <a:pt x="1022293" y="1180080"/>
                  </a:lnTo>
                  <a:lnTo>
                    <a:pt x="1296434" y="1281629"/>
                  </a:lnTo>
                  <a:lnTo>
                    <a:pt x="1289885" y="1284055"/>
                  </a:lnTo>
                  <a:lnTo>
                    <a:pt x="901502" y="1284055"/>
                  </a:lnTo>
                  <a:lnTo>
                    <a:pt x="901624" y="1281629"/>
                  </a:lnTo>
                  <a:cubicBezTo>
                    <a:pt x="901624" y="810288"/>
                    <a:pt x="543408" y="422613"/>
                    <a:pt x="84366" y="375994"/>
                  </a:cubicBezTo>
                  <a:lnTo>
                    <a:pt x="0" y="371734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B6504EEF-48DB-4AE0-9F41-8FB25AF95F29}"/>
                </a:ext>
              </a:extLst>
            </p:cNvPr>
            <p:cNvSpPr/>
            <p:nvPr/>
          </p:nvSpPr>
          <p:spPr bwMode="auto">
            <a:xfrm rot="5400000">
              <a:off x="2896134" y="1519523"/>
              <a:ext cx="142186" cy="140828"/>
            </a:xfrm>
            <a:custGeom>
              <a:avLst/>
              <a:gdLst>
                <a:gd name="connsiteX0" fmla="*/ 0 w 1296434"/>
                <a:gd name="connsiteY0" fmla="*/ 0 h 1284055"/>
                <a:gd name="connsiteX1" fmla="*/ 92838 w 1296434"/>
                <a:gd name="connsiteY1" fmla="*/ 250625 h 1284055"/>
                <a:gd name="connsiteX2" fmla="*/ 245910 w 1296434"/>
                <a:gd name="connsiteY2" fmla="*/ 1556 h 1284055"/>
                <a:gd name="connsiteX3" fmla="*/ 292018 w 1296434"/>
                <a:gd name="connsiteY3" fmla="*/ 290241 h 1284055"/>
                <a:gd name="connsiteX4" fmla="*/ 490742 w 1296434"/>
                <a:gd name="connsiteY4" fmla="*/ 75832 h 1284055"/>
                <a:gd name="connsiteX5" fmla="*/ 479658 w 1296434"/>
                <a:gd name="connsiteY5" fmla="*/ 367962 h 1284055"/>
                <a:gd name="connsiteX6" fmla="*/ 716388 w 1296434"/>
                <a:gd name="connsiteY6" fmla="*/ 196440 h 1284055"/>
                <a:gd name="connsiteX7" fmla="*/ 648516 w 1296434"/>
                <a:gd name="connsiteY7" fmla="*/ 480792 h 1284055"/>
                <a:gd name="connsiteX8" fmla="*/ 914166 w 1296434"/>
                <a:gd name="connsiteY8" fmla="*/ 358752 h 1284055"/>
                <a:gd name="connsiteX9" fmla="*/ 792126 w 1296434"/>
                <a:gd name="connsiteY9" fmla="*/ 624402 h 1284055"/>
                <a:gd name="connsiteX10" fmla="*/ 1076478 w 1296434"/>
                <a:gd name="connsiteY10" fmla="*/ 556530 h 1284055"/>
                <a:gd name="connsiteX11" fmla="*/ 904956 w 1296434"/>
                <a:gd name="connsiteY11" fmla="*/ 793260 h 1284055"/>
                <a:gd name="connsiteX12" fmla="*/ 1197086 w 1296434"/>
                <a:gd name="connsiteY12" fmla="*/ 782176 h 1284055"/>
                <a:gd name="connsiteX13" fmla="*/ 982677 w 1296434"/>
                <a:gd name="connsiteY13" fmla="*/ 980900 h 1284055"/>
                <a:gd name="connsiteX14" fmla="*/ 1271362 w 1296434"/>
                <a:gd name="connsiteY14" fmla="*/ 1027008 h 1284055"/>
                <a:gd name="connsiteX15" fmla="*/ 1022293 w 1296434"/>
                <a:gd name="connsiteY15" fmla="*/ 1180080 h 1284055"/>
                <a:gd name="connsiteX16" fmla="*/ 1296434 w 1296434"/>
                <a:gd name="connsiteY16" fmla="*/ 1281629 h 1284055"/>
                <a:gd name="connsiteX17" fmla="*/ 1289885 w 1296434"/>
                <a:gd name="connsiteY17" fmla="*/ 1284055 h 1284055"/>
                <a:gd name="connsiteX18" fmla="*/ 901502 w 1296434"/>
                <a:gd name="connsiteY18" fmla="*/ 1284055 h 1284055"/>
                <a:gd name="connsiteX19" fmla="*/ 901624 w 1296434"/>
                <a:gd name="connsiteY19" fmla="*/ 1281629 h 1284055"/>
                <a:gd name="connsiteX20" fmla="*/ 84366 w 1296434"/>
                <a:gd name="connsiteY20" fmla="*/ 375994 h 1284055"/>
                <a:gd name="connsiteX21" fmla="*/ 0 w 1296434"/>
                <a:gd name="connsiteY21" fmla="*/ 371734 h 1284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96434" h="1284055">
                  <a:moveTo>
                    <a:pt x="0" y="0"/>
                  </a:moveTo>
                  <a:lnTo>
                    <a:pt x="92838" y="250625"/>
                  </a:lnTo>
                  <a:lnTo>
                    <a:pt x="245910" y="1556"/>
                  </a:lnTo>
                  <a:lnTo>
                    <a:pt x="292018" y="290241"/>
                  </a:lnTo>
                  <a:lnTo>
                    <a:pt x="490742" y="75832"/>
                  </a:lnTo>
                  <a:lnTo>
                    <a:pt x="479658" y="367962"/>
                  </a:lnTo>
                  <a:lnTo>
                    <a:pt x="716388" y="196440"/>
                  </a:lnTo>
                  <a:lnTo>
                    <a:pt x="648516" y="480792"/>
                  </a:lnTo>
                  <a:lnTo>
                    <a:pt x="914166" y="358752"/>
                  </a:lnTo>
                  <a:lnTo>
                    <a:pt x="792126" y="624402"/>
                  </a:lnTo>
                  <a:lnTo>
                    <a:pt x="1076478" y="556530"/>
                  </a:lnTo>
                  <a:lnTo>
                    <a:pt x="904956" y="793260"/>
                  </a:lnTo>
                  <a:lnTo>
                    <a:pt x="1197086" y="782176"/>
                  </a:lnTo>
                  <a:lnTo>
                    <a:pt x="982677" y="980900"/>
                  </a:lnTo>
                  <a:lnTo>
                    <a:pt x="1271362" y="1027008"/>
                  </a:lnTo>
                  <a:lnTo>
                    <a:pt x="1022293" y="1180080"/>
                  </a:lnTo>
                  <a:lnTo>
                    <a:pt x="1296434" y="1281629"/>
                  </a:lnTo>
                  <a:lnTo>
                    <a:pt x="1289885" y="1284055"/>
                  </a:lnTo>
                  <a:lnTo>
                    <a:pt x="901502" y="1284055"/>
                  </a:lnTo>
                  <a:lnTo>
                    <a:pt x="901624" y="1281629"/>
                  </a:lnTo>
                  <a:cubicBezTo>
                    <a:pt x="901624" y="810288"/>
                    <a:pt x="543408" y="422613"/>
                    <a:pt x="84366" y="375994"/>
                  </a:cubicBezTo>
                  <a:lnTo>
                    <a:pt x="0" y="371734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E9E79CF-AFFE-4709-A81F-76AE64AD7548}"/>
              </a:ext>
            </a:extLst>
          </p:cNvPr>
          <p:cNvGrpSpPr/>
          <p:nvPr/>
        </p:nvGrpSpPr>
        <p:grpSpPr>
          <a:xfrm>
            <a:off x="785893" y="1340875"/>
            <a:ext cx="2448812" cy="1736389"/>
            <a:chOff x="2295516" y="2826290"/>
            <a:chExt cx="1584334" cy="1123410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AD190010-F4F9-42EF-8F89-2302A29795D1}"/>
                </a:ext>
              </a:extLst>
            </p:cNvPr>
            <p:cNvSpPr/>
            <p:nvPr/>
          </p:nvSpPr>
          <p:spPr bwMode="auto">
            <a:xfrm>
              <a:off x="2295516" y="2826290"/>
              <a:ext cx="1584334" cy="1123410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48D32A4-6A3C-404C-A4CC-2F726847A1F8}"/>
                </a:ext>
              </a:extLst>
            </p:cNvPr>
            <p:cNvGrpSpPr/>
            <p:nvPr/>
          </p:nvGrpSpPr>
          <p:grpSpPr>
            <a:xfrm rot="16200000">
              <a:off x="2700811" y="2995540"/>
              <a:ext cx="487278" cy="214264"/>
              <a:chOff x="2877426" y="957661"/>
              <a:chExt cx="339194" cy="149149"/>
            </a:xfrm>
            <a:solidFill>
              <a:srgbClr val="FF0000"/>
            </a:solidFill>
          </p:grpSpPr>
          <p:sp>
            <p:nvSpPr>
              <p:cNvPr id="50" name="稲妻 49">
                <a:extLst>
                  <a:ext uri="{FF2B5EF4-FFF2-40B4-BE49-F238E27FC236}">
                    <a16:creationId xmlns:a16="http://schemas.microsoft.com/office/drawing/2014/main" id="{0A4F0655-EACB-441C-A6D7-5B05985E1254}"/>
                  </a:ext>
                </a:extLst>
              </p:cNvPr>
              <p:cNvSpPr/>
              <p:nvPr/>
            </p:nvSpPr>
            <p:spPr bwMode="auto">
              <a:xfrm rot="4500000">
                <a:off x="3011979" y="902170"/>
                <a:ext cx="149149" cy="260132"/>
              </a:xfrm>
              <a:prstGeom prst="lightningBolt">
                <a:avLst/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稲妻 50">
                <a:extLst>
                  <a:ext uri="{FF2B5EF4-FFF2-40B4-BE49-F238E27FC236}">
                    <a16:creationId xmlns:a16="http://schemas.microsoft.com/office/drawing/2014/main" id="{B6A4F5E2-ED79-4C8E-A8B7-5A96475A55CD}"/>
                  </a:ext>
                </a:extLst>
              </p:cNvPr>
              <p:cNvSpPr/>
              <p:nvPr/>
            </p:nvSpPr>
            <p:spPr bwMode="auto">
              <a:xfrm rot="2700000">
                <a:off x="2916660" y="938594"/>
                <a:ext cx="105453" cy="183922"/>
              </a:xfrm>
              <a:prstGeom prst="lightningBolt">
                <a:avLst/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0271EA6-3F7E-437D-9088-6B148A709A38}"/>
                </a:ext>
              </a:extLst>
            </p:cNvPr>
            <p:cNvGrpSpPr/>
            <p:nvPr/>
          </p:nvGrpSpPr>
          <p:grpSpPr>
            <a:xfrm rot="10800000">
              <a:off x="2660890" y="3627145"/>
              <a:ext cx="546735" cy="240408"/>
              <a:chOff x="2877426" y="957661"/>
              <a:chExt cx="339194" cy="149149"/>
            </a:xfrm>
            <a:solidFill>
              <a:srgbClr val="FF0000"/>
            </a:solidFill>
          </p:grpSpPr>
          <p:sp>
            <p:nvSpPr>
              <p:cNvPr id="48" name="稲妻 47">
                <a:extLst>
                  <a:ext uri="{FF2B5EF4-FFF2-40B4-BE49-F238E27FC236}">
                    <a16:creationId xmlns:a16="http://schemas.microsoft.com/office/drawing/2014/main" id="{A4831A9C-E7D1-4C62-A33E-3AD1C0E18C9B}"/>
                  </a:ext>
                </a:extLst>
              </p:cNvPr>
              <p:cNvSpPr/>
              <p:nvPr/>
            </p:nvSpPr>
            <p:spPr bwMode="auto">
              <a:xfrm rot="4500000">
                <a:off x="3011979" y="902170"/>
                <a:ext cx="149149" cy="260132"/>
              </a:xfrm>
              <a:prstGeom prst="lightningBolt">
                <a:avLst/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稲妻 48">
                <a:extLst>
                  <a:ext uri="{FF2B5EF4-FFF2-40B4-BE49-F238E27FC236}">
                    <a16:creationId xmlns:a16="http://schemas.microsoft.com/office/drawing/2014/main" id="{953CE102-937B-4B31-8B30-403B8B7D7C6D}"/>
                  </a:ext>
                </a:extLst>
              </p:cNvPr>
              <p:cNvSpPr/>
              <p:nvPr/>
            </p:nvSpPr>
            <p:spPr bwMode="auto">
              <a:xfrm rot="2700000">
                <a:off x="2916660" y="938594"/>
                <a:ext cx="105453" cy="183922"/>
              </a:xfrm>
              <a:prstGeom prst="lightningBolt">
                <a:avLst/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406BCD9-E4DB-4885-B626-68795EED9DC5}"/>
                </a:ext>
              </a:extLst>
            </p:cNvPr>
            <p:cNvGrpSpPr/>
            <p:nvPr/>
          </p:nvGrpSpPr>
          <p:grpSpPr>
            <a:xfrm>
              <a:off x="3398662" y="3294171"/>
              <a:ext cx="466460" cy="258860"/>
              <a:chOff x="4740734" y="98630"/>
              <a:chExt cx="437672" cy="1230536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B21A5CED-448D-476B-8BCD-3C294C715B71}"/>
                  </a:ext>
                </a:extLst>
              </p:cNvPr>
              <p:cNvSpPr/>
              <p:nvPr/>
            </p:nvSpPr>
            <p:spPr bwMode="auto">
              <a:xfrm>
                <a:off x="4740734" y="98630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33E82B48-68DA-414F-85F4-DD97BC64188F}"/>
                  </a:ext>
                </a:extLst>
              </p:cNvPr>
              <p:cNvSpPr/>
              <p:nvPr/>
            </p:nvSpPr>
            <p:spPr bwMode="auto">
              <a:xfrm>
                <a:off x="4740734" y="1283447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1067848-4161-4115-A99C-311E889F71C1}"/>
                </a:ext>
              </a:extLst>
            </p:cNvPr>
            <p:cNvGrpSpPr/>
            <p:nvPr/>
          </p:nvGrpSpPr>
          <p:grpSpPr>
            <a:xfrm rot="16200000">
              <a:off x="2488147" y="3159274"/>
              <a:ext cx="299526" cy="527750"/>
              <a:chOff x="505786" y="1284453"/>
              <a:chExt cx="1091309" cy="1922832"/>
            </a:xfrm>
          </p:grpSpPr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48E66D60-9E50-4C90-829C-AE5917C990C1}"/>
                  </a:ext>
                </a:extLst>
              </p:cNvPr>
              <p:cNvSpPr/>
              <p:nvPr/>
            </p:nvSpPr>
            <p:spPr bwMode="auto">
              <a:xfrm>
                <a:off x="567138" y="1284453"/>
                <a:ext cx="968604" cy="1922832"/>
              </a:xfrm>
              <a:prstGeom prst="roundRect">
                <a:avLst>
                  <a:gd name="adj" fmla="val 12145"/>
                </a:avLst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D190D27-BEBD-4D86-A7C8-16429B019AF1}"/>
                  </a:ext>
                </a:extLst>
              </p:cNvPr>
              <p:cNvSpPr/>
              <p:nvPr/>
            </p:nvSpPr>
            <p:spPr bwMode="auto">
              <a:xfrm>
                <a:off x="542510" y="1317791"/>
                <a:ext cx="1017861" cy="1844847"/>
              </a:xfrm>
              <a:custGeom>
                <a:avLst/>
                <a:gdLst>
                  <a:gd name="connsiteX0" fmla="*/ 207304 w 1017861"/>
                  <a:gd name="connsiteY0" fmla="*/ 0 h 1844847"/>
                  <a:gd name="connsiteX1" fmla="*/ 810556 w 1017861"/>
                  <a:gd name="connsiteY1" fmla="*/ 0 h 1844847"/>
                  <a:gd name="connsiteX2" fmla="*/ 813332 w 1017861"/>
                  <a:gd name="connsiteY2" fmla="*/ 13757 h 1844847"/>
                  <a:gd name="connsiteX3" fmla="*/ 934514 w 1017861"/>
                  <a:gd name="connsiteY3" fmla="*/ 83951 h 1844847"/>
                  <a:gd name="connsiteX4" fmla="*/ 990903 w 1017861"/>
                  <a:gd name="connsiteY4" fmla="*/ 94207 h 1844847"/>
                  <a:gd name="connsiteX5" fmla="*/ 1006617 w 1017861"/>
                  <a:gd name="connsiteY5" fmla="*/ 94117 h 1844847"/>
                  <a:gd name="connsiteX6" fmla="*/ 1017861 w 1017861"/>
                  <a:gd name="connsiteY6" fmla="*/ 149809 h 1844847"/>
                  <a:gd name="connsiteX7" fmla="*/ 1017861 w 1017861"/>
                  <a:gd name="connsiteY7" fmla="*/ 1695038 h 1844847"/>
                  <a:gd name="connsiteX8" fmla="*/ 868052 w 1017861"/>
                  <a:gd name="connsiteY8" fmla="*/ 1844847 h 1844847"/>
                  <a:gd name="connsiteX9" fmla="*/ 149809 w 1017861"/>
                  <a:gd name="connsiteY9" fmla="*/ 1844847 h 1844847"/>
                  <a:gd name="connsiteX10" fmla="*/ 0 w 1017861"/>
                  <a:gd name="connsiteY10" fmla="*/ 1695038 h 1844847"/>
                  <a:gd name="connsiteX11" fmla="*/ 0 w 1017861"/>
                  <a:gd name="connsiteY11" fmla="*/ 149809 h 1844847"/>
                  <a:gd name="connsiteX12" fmla="*/ 11244 w 1017861"/>
                  <a:gd name="connsiteY12" fmla="*/ 94117 h 1844847"/>
                  <a:gd name="connsiteX13" fmla="*/ 26958 w 1017861"/>
                  <a:gd name="connsiteY13" fmla="*/ 94207 h 1844847"/>
                  <a:gd name="connsiteX14" fmla="*/ 83348 w 1017861"/>
                  <a:gd name="connsiteY14" fmla="*/ 83951 h 1844847"/>
                  <a:gd name="connsiteX15" fmla="*/ 204528 w 1017861"/>
                  <a:gd name="connsiteY15" fmla="*/ 13757 h 1844847"/>
                  <a:gd name="connsiteX16" fmla="*/ 207304 w 1017861"/>
                  <a:gd name="connsiteY16" fmla="*/ 0 h 1844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17861" h="1844847">
                    <a:moveTo>
                      <a:pt x="207304" y="0"/>
                    </a:moveTo>
                    <a:lnTo>
                      <a:pt x="810556" y="0"/>
                    </a:lnTo>
                    <a:lnTo>
                      <a:pt x="813332" y="13757"/>
                    </a:lnTo>
                    <a:cubicBezTo>
                      <a:pt x="829309" y="40207"/>
                      <a:pt x="875798" y="68218"/>
                      <a:pt x="934514" y="83951"/>
                    </a:cubicBezTo>
                    <a:cubicBezTo>
                      <a:pt x="954086" y="89195"/>
                      <a:pt x="973163" y="92579"/>
                      <a:pt x="990903" y="94207"/>
                    </a:cubicBezTo>
                    <a:lnTo>
                      <a:pt x="1006617" y="94117"/>
                    </a:lnTo>
                    <a:lnTo>
                      <a:pt x="1017861" y="149809"/>
                    </a:lnTo>
                    <a:lnTo>
                      <a:pt x="1017861" y="1695038"/>
                    </a:lnTo>
                    <a:cubicBezTo>
                      <a:pt x="1017861" y="1777775"/>
                      <a:pt x="950789" y="1844847"/>
                      <a:pt x="868052" y="1844847"/>
                    </a:cubicBezTo>
                    <a:lnTo>
                      <a:pt x="149809" y="1844847"/>
                    </a:lnTo>
                    <a:cubicBezTo>
                      <a:pt x="67072" y="1844847"/>
                      <a:pt x="0" y="1777775"/>
                      <a:pt x="0" y="1695038"/>
                    </a:cubicBezTo>
                    <a:lnTo>
                      <a:pt x="0" y="149809"/>
                    </a:lnTo>
                    <a:lnTo>
                      <a:pt x="11244" y="94117"/>
                    </a:lnTo>
                    <a:lnTo>
                      <a:pt x="26958" y="94207"/>
                    </a:lnTo>
                    <a:cubicBezTo>
                      <a:pt x="44698" y="92579"/>
                      <a:pt x="63776" y="89195"/>
                      <a:pt x="83348" y="83951"/>
                    </a:cubicBezTo>
                    <a:cubicBezTo>
                      <a:pt x="142063" y="68218"/>
                      <a:pt x="188551" y="40207"/>
                      <a:pt x="204528" y="13757"/>
                    </a:cubicBezTo>
                    <a:lnTo>
                      <a:pt x="207304" y="0"/>
                    </a:lnTo>
                    <a:close/>
                  </a:path>
                </a:pathLst>
              </a:custGeom>
              <a:solidFill>
                <a:srgbClr val="00B0F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95000"/>
                    </a:srgbClr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DAA21AE-2783-48E6-8F0B-9FCFD186C9F4}"/>
                  </a:ext>
                </a:extLst>
              </p:cNvPr>
              <p:cNvSpPr/>
              <p:nvPr/>
            </p:nvSpPr>
            <p:spPr bwMode="auto">
              <a:xfrm rot="5400000">
                <a:off x="386048" y="1922943"/>
                <a:ext cx="1330784" cy="877405"/>
              </a:xfrm>
              <a:custGeom>
                <a:avLst/>
                <a:gdLst>
                  <a:gd name="connsiteX0" fmla="*/ 1031101 w 1330784"/>
                  <a:gd name="connsiteY0" fmla="*/ 746106 h 877405"/>
                  <a:gd name="connsiteX1" fmla="*/ 1031101 w 1330784"/>
                  <a:gd name="connsiteY1" fmla="*/ 131631 h 877405"/>
                  <a:gd name="connsiteX2" fmla="*/ 1239940 w 1330784"/>
                  <a:gd name="connsiteY2" fmla="*/ 13884 h 877405"/>
                  <a:gd name="connsiteX3" fmla="*/ 1278494 w 1330784"/>
                  <a:gd name="connsiteY3" fmla="*/ 105165 h 877405"/>
                  <a:gd name="connsiteX4" fmla="*/ 1330784 w 1330784"/>
                  <a:gd name="connsiteY4" fmla="*/ 438007 h 877405"/>
                  <a:gd name="connsiteX5" fmla="*/ 1278494 w 1330784"/>
                  <a:gd name="connsiteY5" fmla="*/ 770849 h 877405"/>
                  <a:gd name="connsiteX6" fmla="*/ 1239352 w 1330784"/>
                  <a:gd name="connsiteY6" fmla="*/ 863522 h 877405"/>
                  <a:gd name="connsiteX7" fmla="*/ 157575 w 1330784"/>
                  <a:gd name="connsiteY7" fmla="*/ 0 h 877405"/>
                  <a:gd name="connsiteX8" fmla="*/ 1147686 w 1330784"/>
                  <a:gd name="connsiteY8" fmla="*/ 0 h 877405"/>
                  <a:gd name="connsiteX9" fmla="*/ 959984 w 1330784"/>
                  <a:gd name="connsiteY9" fmla="*/ 111564 h 877405"/>
                  <a:gd name="connsiteX10" fmla="*/ 345277 w 1330784"/>
                  <a:gd name="connsiteY10" fmla="*/ 111564 h 877405"/>
                  <a:gd name="connsiteX11" fmla="*/ 157574 w 1330784"/>
                  <a:gd name="connsiteY11" fmla="*/ 877405 h 877405"/>
                  <a:gd name="connsiteX12" fmla="*/ 345276 w 1330784"/>
                  <a:gd name="connsiteY12" fmla="*/ 765842 h 877405"/>
                  <a:gd name="connsiteX13" fmla="*/ 959983 w 1330784"/>
                  <a:gd name="connsiteY13" fmla="*/ 765842 h 877405"/>
                  <a:gd name="connsiteX14" fmla="*/ 1147685 w 1330784"/>
                  <a:gd name="connsiteY14" fmla="*/ 877405 h 877405"/>
                  <a:gd name="connsiteX15" fmla="*/ 0 w 1330784"/>
                  <a:gd name="connsiteY15" fmla="*/ 438007 h 877405"/>
                  <a:gd name="connsiteX16" fmla="*/ 52290 w 1330784"/>
                  <a:gd name="connsiteY16" fmla="*/ 105165 h 877405"/>
                  <a:gd name="connsiteX17" fmla="*/ 88741 w 1330784"/>
                  <a:gd name="connsiteY17" fmla="*/ 18865 h 877405"/>
                  <a:gd name="connsiteX18" fmla="*/ 279305 w 1330784"/>
                  <a:gd name="connsiteY18" fmla="*/ 126309 h 877405"/>
                  <a:gd name="connsiteX19" fmla="*/ 279304 w 1330784"/>
                  <a:gd name="connsiteY19" fmla="*/ 751429 h 877405"/>
                  <a:gd name="connsiteX20" fmla="*/ 89328 w 1330784"/>
                  <a:gd name="connsiteY20" fmla="*/ 858542 h 877405"/>
                  <a:gd name="connsiteX21" fmla="*/ 52290 w 1330784"/>
                  <a:gd name="connsiteY21" fmla="*/ 770849 h 877405"/>
                  <a:gd name="connsiteX22" fmla="*/ 0 w 1330784"/>
                  <a:gd name="connsiteY22" fmla="*/ 438007 h 877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30784" h="877405">
                    <a:moveTo>
                      <a:pt x="1031101" y="746106"/>
                    </a:moveTo>
                    <a:lnTo>
                      <a:pt x="1031101" y="131631"/>
                    </a:lnTo>
                    <a:lnTo>
                      <a:pt x="1239940" y="13884"/>
                    </a:lnTo>
                    <a:lnTo>
                      <a:pt x="1278494" y="105165"/>
                    </a:lnTo>
                    <a:cubicBezTo>
                      <a:pt x="1312165" y="207467"/>
                      <a:pt x="1330784" y="319943"/>
                      <a:pt x="1330784" y="438007"/>
                    </a:cubicBezTo>
                    <a:cubicBezTo>
                      <a:pt x="1330784" y="556071"/>
                      <a:pt x="1312165" y="668546"/>
                      <a:pt x="1278494" y="770849"/>
                    </a:cubicBezTo>
                    <a:lnTo>
                      <a:pt x="1239352" y="863522"/>
                    </a:lnTo>
                    <a:close/>
                    <a:moveTo>
                      <a:pt x="157575" y="0"/>
                    </a:moveTo>
                    <a:lnTo>
                      <a:pt x="1147686" y="0"/>
                    </a:lnTo>
                    <a:lnTo>
                      <a:pt x="959984" y="111564"/>
                    </a:lnTo>
                    <a:lnTo>
                      <a:pt x="345277" y="111564"/>
                    </a:lnTo>
                    <a:close/>
                    <a:moveTo>
                      <a:pt x="157574" y="877405"/>
                    </a:moveTo>
                    <a:lnTo>
                      <a:pt x="345276" y="765842"/>
                    </a:lnTo>
                    <a:lnTo>
                      <a:pt x="959983" y="765842"/>
                    </a:lnTo>
                    <a:lnTo>
                      <a:pt x="1147685" y="877405"/>
                    </a:lnTo>
                    <a:close/>
                    <a:moveTo>
                      <a:pt x="0" y="438007"/>
                    </a:moveTo>
                    <a:cubicBezTo>
                      <a:pt x="0" y="319943"/>
                      <a:pt x="18619" y="207467"/>
                      <a:pt x="52290" y="105165"/>
                    </a:cubicBezTo>
                    <a:lnTo>
                      <a:pt x="88741" y="18865"/>
                    </a:lnTo>
                    <a:lnTo>
                      <a:pt x="279305" y="126309"/>
                    </a:lnTo>
                    <a:lnTo>
                      <a:pt x="279304" y="751429"/>
                    </a:lnTo>
                    <a:lnTo>
                      <a:pt x="89328" y="858542"/>
                    </a:lnTo>
                    <a:lnTo>
                      <a:pt x="52290" y="770849"/>
                    </a:lnTo>
                    <a:cubicBezTo>
                      <a:pt x="18619" y="668546"/>
                      <a:pt x="0" y="556071"/>
                      <a:pt x="0" y="438007"/>
                    </a:cubicBezTo>
                    <a:close/>
                  </a:path>
                </a:pathLst>
              </a:custGeom>
              <a:solidFill>
                <a:srgbClr val="80808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04E5750D-959E-496F-8696-F2E712EE34AD}"/>
                  </a:ext>
                </a:extLst>
              </p:cNvPr>
              <p:cNvGrpSpPr/>
              <p:nvPr/>
            </p:nvGrpSpPr>
            <p:grpSpPr>
              <a:xfrm>
                <a:off x="505786" y="1853176"/>
                <a:ext cx="1091309" cy="69162"/>
                <a:chOff x="1311089" y="1853176"/>
                <a:chExt cx="1091309" cy="69162"/>
              </a:xfrm>
              <a:solidFill>
                <a:srgbClr val="000000"/>
              </a:solidFill>
            </p:grpSpPr>
            <p:sp>
              <p:nvSpPr>
                <p:cNvPr id="44" name="四角形: 上の 2 つの角を丸める 43">
                  <a:extLst>
                    <a:ext uri="{FF2B5EF4-FFF2-40B4-BE49-F238E27FC236}">
                      <a16:creationId xmlns:a16="http://schemas.microsoft.com/office/drawing/2014/main" id="{9EAD0D4C-CA27-497F-993A-2C4B3B80ACD3}"/>
                    </a:ext>
                  </a:extLst>
                </p:cNvPr>
                <p:cNvSpPr/>
                <p:nvPr/>
              </p:nvSpPr>
              <p:spPr bwMode="auto">
                <a:xfrm rot="19800000">
                  <a:off x="1311089" y="1853176"/>
                  <a:ext cx="119756" cy="69162"/>
                </a:xfrm>
                <a:prstGeom prst="round2SameRect">
                  <a:avLst>
                    <a:gd name="adj1" fmla="val 50000"/>
                    <a:gd name="adj2" fmla="val 7300"/>
                  </a:avLst>
                </a:prstGeom>
                <a:grp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31996F3D-564F-4562-AFAA-1FC5A7D37567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2282642" y="1853176"/>
                  <a:ext cx="119756" cy="69162"/>
                </a:xfrm>
                <a:prstGeom prst="round2SameRect">
                  <a:avLst>
                    <a:gd name="adj1" fmla="val 50000"/>
                    <a:gd name="adj2" fmla="val 7300"/>
                  </a:avLst>
                </a:prstGeom>
                <a:grp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A0FF0DA-1008-4CFB-BB1B-B29950EA8CBC}"/>
                </a:ext>
              </a:extLst>
            </p:cNvPr>
            <p:cNvGrpSpPr/>
            <p:nvPr/>
          </p:nvGrpSpPr>
          <p:grpSpPr>
            <a:xfrm rot="5400000">
              <a:off x="2390644" y="3361506"/>
              <a:ext cx="240922" cy="114850"/>
              <a:chOff x="3254530" y="1404395"/>
              <a:chExt cx="425918" cy="203044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471B53BB-F04C-49F6-9B6E-1D94A7B300B6}"/>
                  </a:ext>
                </a:extLst>
              </p:cNvPr>
              <p:cNvGrpSpPr/>
              <p:nvPr/>
            </p:nvGrpSpPr>
            <p:grpSpPr>
              <a:xfrm flipH="1">
                <a:off x="3477404" y="1404395"/>
                <a:ext cx="203044" cy="203044"/>
                <a:chOff x="2441258" y="1404395"/>
                <a:chExt cx="203044" cy="203044"/>
              </a:xfrm>
            </p:grpSpPr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24F9A0AC-E788-476F-998D-747506A2FE32}"/>
                    </a:ext>
                  </a:extLst>
                </p:cNvPr>
                <p:cNvSpPr/>
                <p:nvPr/>
              </p:nvSpPr>
              <p:spPr bwMode="auto">
                <a:xfrm>
                  <a:off x="2442951" y="1406080"/>
                  <a:ext cx="199665" cy="199665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C4F5E0C1-7C3F-4F4E-A870-AC044F2FDC12}"/>
                    </a:ext>
                  </a:extLst>
                </p:cNvPr>
                <p:cNvSpPr/>
                <p:nvPr/>
              </p:nvSpPr>
              <p:spPr bwMode="auto">
                <a:xfrm>
                  <a:off x="2452809" y="1438991"/>
                  <a:ext cx="131607" cy="131608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弦 38">
                  <a:extLst>
                    <a:ext uri="{FF2B5EF4-FFF2-40B4-BE49-F238E27FC236}">
                      <a16:creationId xmlns:a16="http://schemas.microsoft.com/office/drawing/2014/main" id="{9721EB79-86B6-4265-890C-ADCDEE8DA3A2}"/>
                    </a:ext>
                  </a:extLst>
                </p:cNvPr>
                <p:cNvSpPr/>
                <p:nvPr/>
              </p:nvSpPr>
              <p:spPr bwMode="auto">
                <a:xfrm>
                  <a:off x="2441258" y="1404395"/>
                  <a:ext cx="203044" cy="203044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007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C22C6EB5-B49C-4030-8EFE-3CE268FCDCFA}"/>
                  </a:ext>
                </a:extLst>
              </p:cNvPr>
              <p:cNvGrpSpPr/>
              <p:nvPr/>
            </p:nvGrpSpPr>
            <p:grpSpPr>
              <a:xfrm>
                <a:off x="3254530" y="1404395"/>
                <a:ext cx="203044" cy="203044"/>
                <a:chOff x="2933062" y="1404395"/>
                <a:chExt cx="203044" cy="203044"/>
              </a:xfrm>
            </p:grpSpPr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B13CD95D-F795-4C5B-8836-AA90B341AD36}"/>
                    </a:ext>
                  </a:extLst>
                </p:cNvPr>
                <p:cNvSpPr/>
                <p:nvPr/>
              </p:nvSpPr>
              <p:spPr bwMode="auto">
                <a:xfrm>
                  <a:off x="2934752" y="1406085"/>
                  <a:ext cx="199664" cy="19966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B8905A23-23CA-4193-8567-A7186572F821}"/>
                    </a:ext>
                  </a:extLst>
                </p:cNvPr>
                <p:cNvSpPr/>
                <p:nvPr/>
              </p:nvSpPr>
              <p:spPr bwMode="auto">
                <a:xfrm>
                  <a:off x="2992946" y="1438990"/>
                  <a:ext cx="131608" cy="131608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弦 35">
                  <a:extLst>
                    <a:ext uri="{FF2B5EF4-FFF2-40B4-BE49-F238E27FC236}">
                      <a16:creationId xmlns:a16="http://schemas.microsoft.com/office/drawing/2014/main" id="{28358EAC-F8C9-40C9-8D9F-73C963FA3D07}"/>
                    </a:ext>
                  </a:extLst>
                </p:cNvPr>
                <p:cNvSpPr/>
                <p:nvPr/>
              </p:nvSpPr>
              <p:spPr bwMode="auto">
                <a:xfrm>
                  <a:off x="2933062" y="1404395"/>
                  <a:ext cx="203044" cy="203044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007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14823E4-3316-4E02-BE84-56BC9C9CC418}"/>
                </a:ext>
              </a:extLst>
            </p:cNvPr>
            <p:cNvGrpSpPr/>
            <p:nvPr/>
          </p:nvGrpSpPr>
          <p:grpSpPr>
            <a:xfrm>
              <a:off x="3097821" y="3260450"/>
              <a:ext cx="527750" cy="310076"/>
              <a:chOff x="2428604" y="1144848"/>
              <a:chExt cx="414800" cy="243713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A0A2DD6-2CAE-4DEA-8BE3-656C6285A2F2}"/>
                  </a:ext>
                </a:extLst>
              </p:cNvPr>
              <p:cNvGrpSpPr/>
              <p:nvPr/>
            </p:nvGrpSpPr>
            <p:grpSpPr>
              <a:xfrm rot="16200000">
                <a:off x="2514147" y="1059305"/>
                <a:ext cx="243713" cy="414800"/>
                <a:chOff x="2673730" y="851790"/>
                <a:chExt cx="830264" cy="1575153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E265DF0E-B9C1-4B90-BD15-AADC210D4C31}"/>
                    </a:ext>
                  </a:extLst>
                </p:cNvPr>
                <p:cNvGrpSpPr/>
                <p:nvPr/>
              </p:nvGrpSpPr>
              <p:grpSpPr>
                <a:xfrm>
                  <a:off x="2720581" y="851790"/>
                  <a:ext cx="736824" cy="1575153"/>
                  <a:chOff x="7236169" y="2190053"/>
                  <a:chExt cx="1252546" cy="2677643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3A5922B8-746C-42F5-955F-991F507A93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4598606"/>
                    <a:ext cx="1252546" cy="269090"/>
                  </a:xfrm>
                  <a:custGeom>
                    <a:avLst/>
                    <a:gdLst>
                      <a:gd name="connsiteX0" fmla="*/ 0 w 1252546"/>
                      <a:gd name="connsiteY0" fmla="*/ 0 h 269090"/>
                      <a:gd name="connsiteX1" fmla="*/ 161140 w 1252546"/>
                      <a:gd name="connsiteY1" fmla="*/ 161140 h 269090"/>
                      <a:gd name="connsiteX2" fmla="*/ 1091406 w 1252546"/>
                      <a:gd name="connsiteY2" fmla="*/ 161140 h 269090"/>
                      <a:gd name="connsiteX3" fmla="*/ 1252546 w 1252546"/>
                      <a:gd name="connsiteY3" fmla="*/ 0 h 269090"/>
                      <a:gd name="connsiteX4" fmla="*/ 1252546 w 1252546"/>
                      <a:gd name="connsiteY4" fmla="*/ 107950 h 269090"/>
                      <a:gd name="connsiteX5" fmla="*/ 1091406 w 1252546"/>
                      <a:gd name="connsiteY5" fmla="*/ 269090 h 269090"/>
                      <a:gd name="connsiteX6" fmla="*/ 161140 w 1252546"/>
                      <a:gd name="connsiteY6" fmla="*/ 269090 h 269090"/>
                      <a:gd name="connsiteX7" fmla="*/ 0 w 1252546"/>
                      <a:gd name="connsiteY7" fmla="*/ 107950 h 26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2546" h="269090">
                        <a:moveTo>
                          <a:pt x="0" y="0"/>
                        </a:moveTo>
                        <a:cubicBezTo>
                          <a:pt x="0" y="88995"/>
                          <a:pt x="72145" y="161140"/>
                          <a:pt x="161140" y="161140"/>
                        </a:cubicBezTo>
                        <a:lnTo>
                          <a:pt x="1091406" y="161140"/>
                        </a:lnTo>
                        <a:cubicBezTo>
                          <a:pt x="1180401" y="161140"/>
                          <a:pt x="1252546" y="88995"/>
                          <a:pt x="1252546" y="0"/>
                        </a:cubicBezTo>
                        <a:lnTo>
                          <a:pt x="1252546" y="107950"/>
                        </a:lnTo>
                        <a:cubicBezTo>
                          <a:pt x="1252546" y="196945"/>
                          <a:pt x="1180401" y="269090"/>
                          <a:pt x="1091406" y="269090"/>
                        </a:cubicBezTo>
                        <a:lnTo>
                          <a:pt x="161140" y="269090"/>
                        </a:lnTo>
                        <a:cubicBezTo>
                          <a:pt x="72145" y="269090"/>
                          <a:pt x="0" y="196945"/>
                          <a:pt x="0" y="10795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A6C5D237-1568-42AF-8319-C3A6259B33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190053"/>
                    <a:ext cx="1252546" cy="432758"/>
                  </a:xfrm>
                  <a:custGeom>
                    <a:avLst/>
                    <a:gdLst>
                      <a:gd name="connsiteX0" fmla="*/ 432604 w 1252546"/>
                      <a:gd name="connsiteY0" fmla="*/ 0 h 493804"/>
                      <a:gd name="connsiteX1" fmla="*/ 819942 w 1252546"/>
                      <a:gd name="connsiteY1" fmla="*/ 0 h 493804"/>
                      <a:gd name="connsiteX2" fmla="*/ 1252546 w 1252546"/>
                      <a:gd name="connsiteY2" fmla="*/ 432604 h 493804"/>
                      <a:gd name="connsiteX3" fmla="*/ 1252546 w 1252546"/>
                      <a:gd name="connsiteY3" fmla="*/ 493804 h 493804"/>
                      <a:gd name="connsiteX4" fmla="*/ 1231562 w 1252546"/>
                      <a:gd name="connsiteY4" fmla="*/ 455144 h 493804"/>
                      <a:gd name="connsiteX5" fmla="*/ 838488 w 1252546"/>
                      <a:gd name="connsiteY5" fmla="*/ 246148 h 493804"/>
                      <a:gd name="connsiteX6" fmla="*/ 414058 w 1252546"/>
                      <a:gd name="connsiteY6" fmla="*/ 246148 h 493804"/>
                      <a:gd name="connsiteX7" fmla="*/ 20984 w 1252546"/>
                      <a:gd name="connsiteY7" fmla="*/ 455144 h 493804"/>
                      <a:gd name="connsiteX8" fmla="*/ 0 w 1252546"/>
                      <a:gd name="connsiteY8" fmla="*/ 493804 h 493804"/>
                      <a:gd name="connsiteX9" fmla="*/ 0 w 1252546"/>
                      <a:gd name="connsiteY9" fmla="*/ 432604 h 493804"/>
                      <a:gd name="connsiteX10" fmla="*/ 432604 w 1252546"/>
                      <a:gd name="connsiteY10" fmla="*/ 0 h 493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2546" h="493804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493804"/>
                        </a:lnTo>
                        <a:lnTo>
                          <a:pt x="1231562" y="455144"/>
                        </a:lnTo>
                        <a:cubicBezTo>
                          <a:pt x="1146375" y="329051"/>
                          <a:pt x="1002113" y="246148"/>
                          <a:pt x="838488" y="246148"/>
                        </a:cubicBezTo>
                        <a:lnTo>
                          <a:pt x="414058" y="246148"/>
                        </a:lnTo>
                        <a:cubicBezTo>
                          <a:pt x="250433" y="246148"/>
                          <a:pt x="106171" y="329051"/>
                          <a:pt x="20984" y="455144"/>
                        </a:cubicBezTo>
                        <a:lnTo>
                          <a:pt x="0" y="493804"/>
                        </a:ln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2B0ACD61-50E2-442B-BC1C-548B039CF6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243306"/>
                    <a:ext cx="1252546" cy="2567240"/>
                  </a:xfrm>
                  <a:custGeom>
                    <a:avLst/>
                    <a:gdLst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1486936 h 2567240"/>
                      <a:gd name="connsiteX10" fmla="*/ 0 w 1252546"/>
                      <a:gd name="connsiteY10" fmla="*/ 808840 h 2567240"/>
                      <a:gd name="connsiteX11" fmla="*/ 0 w 1252546"/>
                      <a:gd name="connsiteY11" fmla="*/ 432604 h 2567240"/>
                      <a:gd name="connsiteX12" fmla="*/ 432604 w 1252546"/>
                      <a:gd name="connsiteY12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808840 h 2567240"/>
                      <a:gd name="connsiteX10" fmla="*/ 0 w 1252546"/>
                      <a:gd name="connsiteY10" fmla="*/ 432604 h 2567240"/>
                      <a:gd name="connsiteX11" fmla="*/ 432604 w 1252546"/>
                      <a:gd name="connsiteY11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432604 h 2567240"/>
                      <a:gd name="connsiteX10" fmla="*/ 432604 w 1252546"/>
                      <a:gd name="connsiteY10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1486936 h 2567240"/>
                      <a:gd name="connsiteX4" fmla="*/ 1252546 w 1252546"/>
                      <a:gd name="connsiteY4" fmla="*/ 2406100 h 2567240"/>
                      <a:gd name="connsiteX5" fmla="*/ 1091406 w 1252546"/>
                      <a:gd name="connsiteY5" fmla="*/ 2567240 h 2567240"/>
                      <a:gd name="connsiteX6" fmla="*/ 161140 w 1252546"/>
                      <a:gd name="connsiteY6" fmla="*/ 2567240 h 2567240"/>
                      <a:gd name="connsiteX7" fmla="*/ 0 w 1252546"/>
                      <a:gd name="connsiteY7" fmla="*/ 2406100 h 2567240"/>
                      <a:gd name="connsiteX8" fmla="*/ 0 w 1252546"/>
                      <a:gd name="connsiteY8" fmla="*/ 432604 h 2567240"/>
                      <a:gd name="connsiteX9" fmla="*/ 432604 w 1252546"/>
                      <a:gd name="connsiteY9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2406100 h 2567240"/>
                      <a:gd name="connsiteX4" fmla="*/ 1091406 w 1252546"/>
                      <a:gd name="connsiteY4" fmla="*/ 2567240 h 2567240"/>
                      <a:gd name="connsiteX5" fmla="*/ 161140 w 1252546"/>
                      <a:gd name="connsiteY5" fmla="*/ 2567240 h 2567240"/>
                      <a:gd name="connsiteX6" fmla="*/ 0 w 1252546"/>
                      <a:gd name="connsiteY6" fmla="*/ 2406100 h 2567240"/>
                      <a:gd name="connsiteX7" fmla="*/ 0 w 1252546"/>
                      <a:gd name="connsiteY7" fmla="*/ 432604 h 2567240"/>
                      <a:gd name="connsiteX8" fmla="*/ 432604 w 1252546"/>
                      <a:gd name="connsiteY8" fmla="*/ 0 h 2567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52546" h="2567240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2406100"/>
                        </a:lnTo>
                        <a:cubicBezTo>
                          <a:pt x="1252546" y="2495095"/>
                          <a:pt x="1180401" y="2567240"/>
                          <a:pt x="1091406" y="2567240"/>
                        </a:cubicBezTo>
                        <a:lnTo>
                          <a:pt x="161140" y="2567240"/>
                        </a:lnTo>
                        <a:cubicBezTo>
                          <a:pt x="72145" y="2567240"/>
                          <a:pt x="0" y="2495095"/>
                          <a:pt x="0" y="2406100"/>
                        </a:cubicBez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AE37A92F-DC9E-4761-8ED8-CEF52FF9FD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28590" y="3985642"/>
                    <a:ext cx="1067704" cy="621653"/>
                  </a:xfrm>
                  <a:custGeom>
                    <a:avLst/>
                    <a:gdLst>
                      <a:gd name="connsiteX0" fmla="*/ 103726 w 1136965"/>
                      <a:gd name="connsiteY0" fmla="*/ 0 h 621653"/>
                      <a:gd name="connsiteX1" fmla="*/ 277378 w 1136965"/>
                      <a:gd name="connsiteY1" fmla="*/ 9864 h 621653"/>
                      <a:gd name="connsiteX2" fmla="*/ 589082 w 1136965"/>
                      <a:gd name="connsiteY2" fmla="*/ 15677 h 621653"/>
                      <a:gd name="connsiteX3" fmla="*/ 900787 w 1136965"/>
                      <a:gd name="connsiteY3" fmla="*/ 9864 h 621653"/>
                      <a:gd name="connsiteX4" fmla="*/ 1032022 w 1136965"/>
                      <a:gd name="connsiteY4" fmla="*/ 2409 h 621653"/>
                      <a:gd name="connsiteX5" fmla="*/ 1136965 w 1136965"/>
                      <a:gd name="connsiteY5" fmla="*/ 569166 h 621653"/>
                      <a:gd name="connsiteX6" fmla="*/ 1078053 w 1136965"/>
                      <a:gd name="connsiteY6" fmla="*/ 582007 h 621653"/>
                      <a:gd name="connsiteX7" fmla="*/ 589082 w 1136965"/>
                      <a:gd name="connsiteY7" fmla="*/ 621653 h 621653"/>
                      <a:gd name="connsiteX8" fmla="*/ 100111 w 1136965"/>
                      <a:gd name="connsiteY8" fmla="*/ 582007 h 621653"/>
                      <a:gd name="connsiteX9" fmla="*/ 0 w 1136965"/>
                      <a:gd name="connsiteY9" fmla="*/ 560185 h 621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36965" h="621653">
                        <a:moveTo>
                          <a:pt x="103726" y="0"/>
                        </a:moveTo>
                        <a:lnTo>
                          <a:pt x="277378" y="9864"/>
                        </a:lnTo>
                        <a:cubicBezTo>
                          <a:pt x="379013" y="13692"/>
                          <a:pt x="483107" y="15677"/>
                          <a:pt x="589082" y="15677"/>
                        </a:cubicBezTo>
                        <a:cubicBezTo>
                          <a:pt x="695058" y="15677"/>
                          <a:pt x="799152" y="13692"/>
                          <a:pt x="900787" y="9864"/>
                        </a:cubicBezTo>
                        <a:lnTo>
                          <a:pt x="1032022" y="2409"/>
                        </a:lnTo>
                        <a:lnTo>
                          <a:pt x="1136965" y="569166"/>
                        </a:lnTo>
                        <a:lnTo>
                          <a:pt x="1078053" y="582007"/>
                        </a:lnTo>
                        <a:cubicBezTo>
                          <a:pt x="927763" y="607536"/>
                          <a:pt x="762528" y="621653"/>
                          <a:pt x="589082" y="621653"/>
                        </a:cubicBezTo>
                        <a:cubicBezTo>
                          <a:pt x="415637" y="621653"/>
                          <a:pt x="250401" y="607536"/>
                          <a:pt x="100111" y="582007"/>
                        </a:cubicBezTo>
                        <a:lnTo>
                          <a:pt x="0" y="560185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D26463EC-0456-42F0-93AA-A64DC740683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09892" y="4051537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0E874331-44FF-4EBF-BB46-DEAE1E9F5B64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315831" y="2833345"/>
                    <a:ext cx="1093222" cy="483622"/>
                  </a:xfrm>
                  <a:custGeom>
                    <a:avLst/>
                    <a:gdLst>
                      <a:gd name="connsiteX0" fmla="*/ 553938 w 1093222"/>
                      <a:gd name="connsiteY0" fmla="*/ 483622 h 483622"/>
                      <a:gd name="connsiteX1" fmla="*/ 1004995 w 1093222"/>
                      <a:gd name="connsiteY1" fmla="*/ 413861 h 483622"/>
                      <a:gd name="connsiteX2" fmla="*/ 1093222 w 1093222"/>
                      <a:gd name="connsiteY2" fmla="*/ 377004 h 483622"/>
                      <a:gd name="connsiteX3" fmla="*/ 999542 w 1093222"/>
                      <a:gd name="connsiteY3" fmla="*/ 2281 h 483622"/>
                      <a:gd name="connsiteX4" fmla="*/ 881644 w 1093222"/>
                      <a:gd name="connsiteY4" fmla="*/ 19499 h 483622"/>
                      <a:gd name="connsiteX5" fmla="*/ 553938 w 1093222"/>
                      <a:gd name="connsiteY5" fmla="*/ 37863 h 483622"/>
                      <a:gd name="connsiteX6" fmla="*/ 226232 w 1093222"/>
                      <a:gd name="connsiteY6" fmla="*/ 19499 h 483622"/>
                      <a:gd name="connsiteX7" fmla="*/ 92720 w 1093222"/>
                      <a:gd name="connsiteY7" fmla="*/ 0 h 483622"/>
                      <a:gd name="connsiteX8" fmla="*/ 0 w 1093222"/>
                      <a:gd name="connsiteY8" fmla="*/ 370882 h 483622"/>
                      <a:gd name="connsiteX9" fmla="*/ 102881 w 1093222"/>
                      <a:gd name="connsiteY9" fmla="*/ 413861 h 483622"/>
                      <a:gd name="connsiteX10" fmla="*/ 553938 w 1093222"/>
                      <a:gd name="connsiteY10" fmla="*/ 483622 h 48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93222" h="483622">
                        <a:moveTo>
                          <a:pt x="553938" y="483622"/>
                        </a:moveTo>
                        <a:cubicBezTo>
                          <a:pt x="721020" y="483622"/>
                          <a:pt x="876238" y="457905"/>
                          <a:pt x="1004995" y="413861"/>
                        </a:cubicBezTo>
                        <a:lnTo>
                          <a:pt x="1093222" y="377004"/>
                        </a:lnTo>
                        <a:lnTo>
                          <a:pt x="999542" y="2281"/>
                        </a:lnTo>
                        <a:lnTo>
                          <a:pt x="881644" y="19499"/>
                        </a:lnTo>
                        <a:cubicBezTo>
                          <a:pt x="778122" y="31434"/>
                          <a:pt x="668056" y="37863"/>
                          <a:pt x="553938" y="37863"/>
                        </a:cubicBezTo>
                        <a:cubicBezTo>
                          <a:pt x="439821" y="37863"/>
                          <a:pt x="329755" y="31434"/>
                          <a:pt x="226232" y="19499"/>
                        </a:cubicBezTo>
                        <a:lnTo>
                          <a:pt x="92720" y="0"/>
                        </a:lnTo>
                        <a:lnTo>
                          <a:pt x="0" y="370882"/>
                        </a:lnTo>
                        <a:lnTo>
                          <a:pt x="102881" y="413861"/>
                        </a:lnTo>
                        <a:cubicBezTo>
                          <a:pt x="231638" y="457905"/>
                          <a:pt x="386857" y="483622"/>
                          <a:pt x="553938" y="483622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E6A8EC7B-DD13-45AF-8B5D-3A66BDE1198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38040" y="3367931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5FDEA764-C987-4B31-BD93-348870E7EC42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086217" y="4051538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F52E745A-429E-438A-BD62-D1BEFB52DD19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114365" y="3367932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FD605436-C004-45B8-9375-0D0E431D671C}"/>
                    </a:ext>
                  </a:extLst>
                </p:cNvPr>
                <p:cNvSpPr/>
                <p:nvPr/>
              </p:nvSpPr>
              <p:spPr bwMode="auto">
                <a:xfrm rot="20700000">
                  <a:off x="2673730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四角形: 上の 2 つの角を丸める 21">
                  <a:extLst>
                    <a:ext uri="{FF2B5EF4-FFF2-40B4-BE49-F238E27FC236}">
                      <a16:creationId xmlns:a16="http://schemas.microsoft.com/office/drawing/2014/main" id="{A5DAB15B-16E8-484B-BCBF-4FD7FBCA130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00839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B39788F5-CC1D-4DD8-8614-99D07846BCF0}"/>
                  </a:ext>
                </a:extLst>
              </p:cNvPr>
              <p:cNvGrpSpPr/>
              <p:nvPr/>
            </p:nvGrpSpPr>
            <p:grpSpPr>
              <a:xfrm rot="5400000">
                <a:off x="2449686" y="1221344"/>
                <a:ext cx="198205" cy="93550"/>
                <a:chOff x="3027387" y="1404395"/>
                <a:chExt cx="430187" cy="203044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88BE0869-06B9-460B-9EBF-CDF342E5EFB6}"/>
                    </a:ext>
                  </a:extLst>
                </p:cNvPr>
                <p:cNvGrpSpPr/>
                <p:nvPr/>
              </p:nvGrpSpPr>
              <p:grpSpPr>
                <a:xfrm flipH="1">
                  <a:off x="3027387" y="1404395"/>
                  <a:ext cx="203044" cy="203044"/>
                  <a:chOff x="2891275" y="1404395"/>
                  <a:chExt cx="203044" cy="203044"/>
                </a:xfrm>
              </p:grpSpPr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C35AAA77-4EC8-4C3C-B187-A8F3B6CF31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2966" y="1406081"/>
                    <a:ext cx="199665" cy="19966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F3D0626A-14DF-4B55-840C-BD52403425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6992" y="1440113"/>
                    <a:ext cx="131607" cy="13160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" name="弦 18">
                    <a:extLst>
                      <a:ext uri="{FF2B5EF4-FFF2-40B4-BE49-F238E27FC236}">
                        <a16:creationId xmlns:a16="http://schemas.microsoft.com/office/drawing/2014/main" id="{8601C4EB-720F-4860-8FC8-BD2D39F545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1275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B02CCE8D-BE33-4196-AE61-8D9C579FD459}"/>
                    </a:ext>
                  </a:extLst>
                </p:cNvPr>
                <p:cNvGrpSpPr/>
                <p:nvPr/>
              </p:nvGrpSpPr>
              <p:grpSpPr>
                <a:xfrm>
                  <a:off x="3254530" y="1404395"/>
                  <a:ext cx="203044" cy="203044"/>
                  <a:chOff x="2933062" y="1404395"/>
                  <a:chExt cx="203044" cy="203044"/>
                </a:xfrm>
              </p:grpSpPr>
              <p:sp>
                <p:nvSpPr>
                  <p:cNvPr id="14" name="楕円 13">
                    <a:extLst>
                      <a:ext uri="{FF2B5EF4-FFF2-40B4-BE49-F238E27FC236}">
                        <a16:creationId xmlns:a16="http://schemas.microsoft.com/office/drawing/2014/main" id="{12A4CF82-8F60-477A-9AE4-561F327119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" name="楕円 14">
                    <a:extLst>
                      <a:ext uri="{FF2B5EF4-FFF2-40B4-BE49-F238E27FC236}">
                        <a16:creationId xmlns:a16="http://schemas.microsoft.com/office/drawing/2014/main" id="{139A710D-42C6-4D41-97A7-BA8F067216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8780" y="1440113"/>
                    <a:ext cx="131608" cy="13160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" name="弦 15">
                    <a:extLst>
                      <a:ext uri="{FF2B5EF4-FFF2-40B4-BE49-F238E27FC236}">
                        <a16:creationId xmlns:a16="http://schemas.microsoft.com/office/drawing/2014/main" id="{3A1C7D02-1E22-4AE9-AA58-8F9E9B48EE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3062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87A9EF4-D445-4F41-8492-D9926C970B3B}"/>
              </a:ext>
            </a:extLst>
          </p:cNvPr>
          <p:cNvGrpSpPr/>
          <p:nvPr/>
        </p:nvGrpSpPr>
        <p:grpSpPr>
          <a:xfrm>
            <a:off x="6640132" y="4165304"/>
            <a:ext cx="2574491" cy="1825506"/>
            <a:chOff x="6017886" y="2826289"/>
            <a:chExt cx="1584334" cy="1123411"/>
          </a:xfrm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A4A4F2D-59B6-4288-9986-AD99DE4067F0}"/>
                </a:ext>
              </a:extLst>
            </p:cNvPr>
            <p:cNvSpPr/>
            <p:nvPr/>
          </p:nvSpPr>
          <p:spPr bwMode="auto">
            <a:xfrm>
              <a:off x="6017886" y="2826290"/>
              <a:ext cx="1584334" cy="1123410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01DC0CC8-428C-4219-8ABE-B19A3EBF5211}"/>
                </a:ext>
              </a:extLst>
            </p:cNvPr>
            <p:cNvSpPr/>
            <p:nvPr/>
          </p:nvSpPr>
          <p:spPr bwMode="auto">
            <a:xfrm>
              <a:off x="6017886" y="2826289"/>
              <a:ext cx="1584334" cy="263919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378A07F7-8C32-4C08-BA64-20E515069F63}"/>
                </a:ext>
              </a:extLst>
            </p:cNvPr>
            <p:cNvCxnSpPr/>
            <p:nvPr/>
          </p:nvCxnSpPr>
          <p:spPr bwMode="auto">
            <a:xfrm>
              <a:off x="6020830" y="2888940"/>
              <a:ext cx="1580216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A3C704C9-B610-45EB-BE68-2FB1E2962839}"/>
                </a:ext>
              </a:extLst>
            </p:cNvPr>
            <p:cNvCxnSpPr/>
            <p:nvPr/>
          </p:nvCxnSpPr>
          <p:spPr bwMode="auto">
            <a:xfrm flipV="1">
              <a:off x="6802463" y="2826289"/>
              <a:ext cx="0" cy="26391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857712D-708F-460A-A46F-5B607C6DE823}"/>
                </a:ext>
              </a:extLst>
            </p:cNvPr>
            <p:cNvCxnSpPr/>
            <p:nvPr/>
          </p:nvCxnSpPr>
          <p:spPr bwMode="auto">
            <a:xfrm flipV="1">
              <a:off x="6514158" y="2826289"/>
              <a:ext cx="0" cy="26391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250DD36D-6AB4-457D-BB38-C69C87C7F2DD}"/>
                </a:ext>
              </a:extLst>
            </p:cNvPr>
            <p:cNvCxnSpPr/>
            <p:nvPr/>
          </p:nvCxnSpPr>
          <p:spPr bwMode="auto">
            <a:xfrm flipV="1">
              <a:off x="6225853" y="2826289"/>
              <a:ext cx="0" cy="26391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0829AE83-68C1-420E-BF4F-7F5427DD5C59}"/>
                </a:ext>
              </a:extLst>
            </p:cNvPr>
            <p:cNvCxnSpPr/>
            <p:nvPr/>
          </p:nvCxnSpPr>
          <p:spPr bwMode="auto">
            <a:xfrm flipV="1">
              <a:off x="7379075" y="2826289"/>
              <a:ext cx="0" cy="26391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48F3FCB9-7D6C-4332-BD7E-A60502CDC656}"/>
                </a:ext>
              </a:extLst>
            </p:cNvPr>
            <p:cNvCxnSpPr/>
            <p:nvPr/>
          </p:nvCxnSpPr>
          <p:spPr bwMode="auto">
            <a:xfrm flipV="1">
              <a:off x="7090769" y="2826289"/>
              <a:ext cx="0" cy="26391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6BB2224-35B0-4A28-8E3D-0F276BF3F926}"/>
                </a:ext>
              </a:extLst>
            </p:cNvPr>
            <p:cNvGrpSpPr/>
            <p:nvPr/>
          </p:nvGrpSpPr>
          <p:grpSpPr>
            <a:xfrm>
              <a:off x="6087419" y="3311802"/>
              <a:ext cx="534140" cy="313830"/>
              <a:chOff x="2428604" y="1144848"/>
              <a:chExt cx="414800" cy="243713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4D1D534E-F736-46C2-A18A-3FC0DE2192D0}"/>
                  </a:ext>
                </a:extLst>
              </p:cNvPr>
              <p:cNvGrpSpPr/>
              <p:nvPr/>
            </p:nvGrpSpPr>
            <p:grpSpPr>
              <a:xfrm rot="16200000">
                <a:off x="2514147" y="1059305"/>
                <a:ext cx="243713" cy="414800"/>
                <a:chOff x="2673730" y="851790"/>
                <a:chExt cx="830264" cy="1575153"/>
              </a:xfrm>
            </p:grpSpPr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430F3FAC-803A-4697-AB2D-D415F7E5B86D}"/>
                    </a:ext>
                  </a:extLst>
                </p:cNvPr>
                <p:cNvGrpSpPr/>
                <p:nvPr/>
              </p:nvGrpSpPr>
              <p:grpSpPr>
                <a:xfrm>
                  <a:off x="2720581" y="851790"/>
                  <a:ext cx="736824" cy="1575153"/>
                  <a:chOff x="7236169" y="2190053"/>
                  <a:chExt cx="1252546" cy="2677643"/>
                </a:xfrm>
              </p:grpSpPr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5496DA22-3A71-4976-AC00-97D475D06A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4598606"/>
                    <a:ext cx="1252546" cy="269090"/>
                  </a:xfrm>
                  <a:custGeom>
                    <a:avLst/>
                    <a:gdLst>
                      <a:gd name="connsiteX0" fmla="*/ 0 w 1252546"/>
                      <a:gd name="connsiteY0" fmla="*/ 0 h 269090"/>
                      <a:gd name="connsiteX1" fmla="*/ 161140 w 1252546"/>
                      <a:gd name="connsiteY1" fmla="*/ 161140 h 269090"/>
                      <a:gd name="connsiteX2" fmla="*/ 1091406 w 1252546"/>
                      <a:gd name="connsiteY2" fmla="*/ 161140 h 269090"/>
                      <a:gd name="connsiteX3" fmla="*/ 1252546 w 1252546"/>
                      <a:gd name="connsiteY3" fmla="*/ 0 h 269090"/>
                      <a:gd name="connsiteX4" fmla="*/ 1252546 w 1252546"/>
                      <a:gd name="connsiteY4" fmla="*/ 107950 h 269090"/>
                      <a:gd name="connsiteX5" fmla="*/ 1091406 w 1252546"/>
                      <a:gd name="connsiteY5" fmla="*/ 269090 h 269090"/>
                      <a:gd name="connsiteX6" fmla="*/ 161140 w 1252546"/>
                      <a:gd name="connsiteY6" fmla="*/ 269090 h 269090"/>
                      <a:gd name="connsiteX7" fmla="*/ 0 w 1252546"/>
                      <a:gd name="connsiteY7" fmla="*/ 107950 h 26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2546" h="269090">
                        <a:moveTo>
                          <a:pt x="0" y="0"/>
                        </a:moveTo>
                        <a:cubicBezTo>
                          <a:pt x="0" y="88995"/>
                          <a:pt x="72145" y="161140"/>
                          <a:pt x="161140" y="161140"/>
                        </a:cubicBezTo>
                        <a:lnTo>
                          <a:pt x="1091406" y="161140"/>
                        </a:lnTo>
                        <a:cubicBezTo>
                          <a:pt x="1180401" y="161140"/>
                          <a:pt x="1252546" y="88995"/>
                          <a:pt x="1252546" y="0"/>
                        </a:cubicBezTo>
                        <a:lnTo>
                          <a:pt x="1252546" y="107950"/>
                        </a:lnTo>
                        <a:cubicBezTo>
                          <a:pt x="1252546" y="196945"/>
                          <a:pt x="1180401" y="269090"/>
                          <a:pt x="1091406" y="269090"/>
                        </a:cubicBezTo>
                        <a:lnTo>
                          <a:pt x="161140" y="269090"/>
                        </a:lnTo>
                        <a:cubicBezTo>
                          <a:pt x="72145" y="269090"/>
                          <a:pt x="0" y="196945"/>
                          <a:pt x="0" y="10795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A069B739-38DC-40C6-B5D5-1FADCFBF86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190053"/>
                    <a:ext cx="1252546" cy="432758"/>
                  </a:xfrm>
                  <a:custGeom>
                    <a:avLst/>
                    <a:gdLst>
                      <a:gd name="connsiteX0" fmla="*/ 432604 w 1252546"/>
                      <a:gd name="connsiteY0" fmla="*/ 0 h 493804"/>
                      <a:gd name="connsiteX1" fmla="*/ 819942 w 1252546"/>
                      <a:gd name="connsiteY1" fmla="*/ 0 h 493804"/>
                      <a:gd name="connsiteX2" fmla="*/ 1252546 w 1252546"/>
                      <a:gd name="connsiteY2" fmla="*/ 432604 h 493804"/>
                      <a:gd name="connsiteX3" fmla="*/ 1252546 w 1252546"/>
                      <a:gd name="connsiteY3" fmla="*/ 493804 h 493804"/>
                      <a:gd name="connsiteX4" fmla="*/ 1231562 w 1252546"/>
                      <a:gd name="connsiteY4" fmla="*/ 455144 h 493804"/>
                      <a:gd name="connsiteX5" fmla="*/ 838488 w 1252546"/>
                      <a:gd name="connsiteY5" fmla="*/ 246148 h 493804"/>
                      <a:gd name="connsiteX6" fmla="*/ 414058 w 1252546"/>
                      <a:gd name="connsiteY6" fmla="*/ 246148 h 493804"/>
                      <a:gd name="connsiteX7" fmla="*/ 20984 w 1252546"/>
                      <a:gd name="connsiteY7" fmla="*/ 455144 h 493804"/>
                      <a:gd name="connsiteX8" fmla="*/ 0 w 1252546"/>
                      <a:gd name="connsiteY8" fmla="*/ 493804 h 493804"/>
                      <a:gd name="connsiteX9" fmla="*/ 0 w 1252546"/>
                      <a:gd name="connsiteY9" fmla="*/ 432604 h 493804"/>
                      <a:gd name="connsiteX10" fmla="*/ 432604 w 1252546"/>
                      <a:gd name="connsiteY10" fmla="*/ 0 h 493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2546" h="493804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493804"/>
                        </a:lnTo>
                        <a:lnTo>
                          <a:pt x="1231562" y="455144"/>
                        </a:lnTo>
                        <a:cubicBezTo>
                          <a:pt x="1146375" y="329051"/>
                          <a:pt x="1002113" y="246148"/>
                          <a:pt x="838488" y="246148"/>
                        </a:cubicBezTo>
                        <a:lnTo>
                          <a:pt x="414058" y="246148"/>
                        </a:lnTo>
                        <a:cubicBezTo>
                          <a:pt x="250433" y="246148"/>
                          <a:pt x="106171" y="329051"/>
                          <a:pt x="20984" y="455144"/>
                        </a:cubicBezTo>
                        <a:lnTo>
                          <a:pt x="0" y="493804"/>
                        </a:ln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51A814C1-E85B-4400-AF11-2949A17DFB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243306"/>
                    <a:ext cx="1252546" cy="2567240"/>
                  </a:xfrm>
                  <a:custGeom>
                    <a:avLst/>
                    <a:gdLst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1486936 h 2567240"/>
                      <a:gd name="connsiteX10" fmla="*/ 0 w 1252546"/>
                      <a:gd name="connsiteY10" fmla="*/ 808840 h 2567240"/>
                      <a:gd name="connsiteX11" fmla="*/ 0 w 1252546"/>
                      <a:gd name="connsiteY11" fmla="*/ 432604 h 2567240"/>
                      <a:gd name="connsiteX12" fmla="*/ 432604 w 1252546"/>
                      <a:gd name="connsiteY12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808840 h 2567240"/>
                      <a:gd name="connsiteX10" fmla="*/ 0 w 1252546"/>
                      <a:gd name="connsiteY10" fmla="*/ 432604 h 2567240"/>
                      <a:gd name="connsiteX11" fmla="*/ 432604 w 1252546"/>
                      <a:gd name="connsiteY11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432604 h 2567240"/>
                      <a:gd name="connsiteX10" fmla="*/ 432604 w 1252546"/>
                      <a:gd name="connsiteY10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1486936 h 2567240"/>
                      <a:gd name="connsiteX4" fmla="*/ 1252546 w 1252546"/>
                      <a:gd name="connsiteY4" fmla="*/ 2406100 h 2567240"/>
                      <a:gd name="connsiteX5" fmla="*/ 1091406 w 1252546"/>
                      <a:gd name="connsiteY5" fmla="*/ 2567240 h 2567240"/>
                      <a:gd name="connsiteX6" fmla="*/ 161140 w 1252546"/>
                      <a:gd name="connsiteY6" fmla="*/ 2567240 h 2567240"/>
                      <a:gd name="connsiteX7" fmla="*/ 0 w 1252546"/>
                      <a:gd name="connsiteY7" fmla="*/ 2406100 h 2567240"/>
                      <a:gd name="connsiteX8" fmla="*/ 0 w 1252546"/>
                      <a:gd name="connsiteY8" fmla="*/ 432604 h 2567240"/>
                      <a:gd name="connsiteX9" fmla="*/ 432604 w 1252546"/>
                      <a:gd name="connsiteY9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2406100 h 2567240"/>
                      <a:gd name="connsiteX4" fmla="*/ 1091406 w 1252546"/>
                      <a:gd name="connsiteY4" fmla="*/ 2567240 h 2567240"/>
                      <a:gd name="connsiteX5" fmla="*/ 161140 w 1252546"/>
                      <a:gd name="connsiteY5" fmla="*/ 2567240 h 2567240"/>
                      <a:gd name="connsiteX6" fmla="*/ 0 w 1252546"/>
                      <a:gd name="connsiteY6" fmla="*/ 2406100 h 2567240"/>
                      <a:gd name="connsiteX7" fmla="*/ 0 w 1252546"/>
                      <a:gd name="connsiteY7" fmla="*/ 432604 h 2567240"/>
                      <a:gd name="connsiteX8" fmla="*/ 432604 w 1252546"/>
                      <a:gd name="connsiteY8" fmla="*/ 0 h 2567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52546" h="2567240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2406100"/>
                        </a:lnTo>
                        <a:cubicBezTo>
                          <a:pt x="1252546" y="2495095"/>
                          <a:pt x="1180401" y="2567240"/>
                          <a:pt x="1091406" y="2567240"/>
                        </a:cubicBezTo>
                        <a:lnTo>
                          <a:pt x="161140" y="2567240"/>
                        </a:lnTo>
                        <a:cubicBezTo>
                          <a:pt x="72145" y="2567240"/>
                          <a:pt x="0" y="2495095"/>
                          <a:pt x="0" y="2406100"/>
                        </a:cubicBez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05ABC51-ADA2-4B0B-B5F3-036C90C025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28590" y="3985642"/>
                    <a:ext cx="1067704" cy="621653"/>
                  </a:xfrm>
                  <a:custGeom>
                    <a:avLst/>
                    <a:gdLst>
                      <a:gd name="connsiteX0" fmla="*/ 103726 w 1136965"/>
                      <a:gd name="connsiteY0" fmla="*/ 0 h 621653"/>
                      <a:gd name="connsiteX1" fmla="*/ 277378 w 1136965"/>
                      <a:gd name="connsiteY1" fmla="*/ 9864 h 621653"/>
                      <a:gd name="connsiteX2" fmla="*/ 589082 w 1136965"/>
                      <a:gd name="connsiteY2" fmla="*/ 15677 h 621653"/>
                      <a:gd name="connsiteX3" fmla="*/ 900787 w 1136965"/>
                      <a:gd name="connsiteY3" fmla="*/ 9864 h 621653"/>
                      <a:gd name="connsiteX4" fmla="*/ 1032022 w 1136965"/>
                      <a:gd name="connsiteY4" fmla="*/ 2409 h 621653"/>
                      <a:gd name="connsiteX5" fmla="*/ 1136965 w 1136965"/>
                      <a:gd name="connsiteY5" fmla="*/ 569166 h 621653"/>
                      <a:gd name="connsiteX6" fmla="*/ 1078053 w 1136965"/>
                      <a:gd name="connsiteY6" fmla="*/ 582007 h 621653"/>
                      <a:gd name="connsiteX7" fmla="*/ 589082 w 1136965"/>
                      <a:gd name="connsiteY7" fmla="*/ 621653 h 621653"/>
                      <a:gd name="connsiteX8" fmla="*/ 100111 w 1136965"/>
                      <a:gd name="connsiteY8" fmla="*/ 582007 h 621653"/>
                      <a:gd name="connsiteX9" fmla="*/ 0 w 1136965"/>
                      <a:gd name="connsiteY9" fmla="*/ 560185 h 621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36965" h="621653">
                        <a:moveTo>
                          <a:pt x="103726" y="0"/>
                        </a:moveTo>
                        <a:lnTo>
                          <a:pt x="277378" y="9864"/>
                        </a:lnTo>
                        <a:cubicBezTo>
                          <a:pt x="379013" y="13692"/>
                          <a:pt x="483107" y="15677"/>
                          <a:pt x="589082" y="15677"/>
                        </a:cubicBezTo>
                        <a:cubicBezTo>
                          <a:pt x="695058" y="15677"/>
                          <a:pt x="799152" y="13692"/>
                          <a:pt x="900787" y="9864"/>
                        </a:cubicBezTo>
                        <a:lnTo>
                          <a:pt x="1032022" y="2409"/>
                        </a:lnTo>
                        <a:lnTo>
                          <a:pt x="1136965" y="569166"/>
                        </a:lnTo>
                        <a:lnTo>
                          <a:pt x="1078053" y="582007"/>
                        </a:lnTo>
                        <a:cubicBezTo>
                          <a:pt x="927763" y="607536"/>
                          <a:pt x="762528" y="621653"/>
                          <a:pt x="589082" y="621653"/>
                        </a:cubicBezTo>
                        <a:cubicBezTo>
                          <a:pt x="415637" y="621653"/>
                          <a:pt x="250401" y="607536"/>
                          <a:pt x="100111" y="582007"/>
                        </a:cubicBezTo>
                        <a:lnTo>
                          <a:pt x="0" y="560185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5A3F0936-F634-4A1C-877A-F11A564EFBF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09892" y="4051537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37C0E425-1149-4C8E-9BA5-2DB0FB4614BB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315831" y="2833345"/>
                    <a:ext cx="1093222" cy="483622"/>
                  </a:xfrm>
                  <a:custGeom>
                    <a:avLst/>
                    <a:gdLst>
                      <a:gd name="connsiteX0" fmla="*/ 553938 w 1093222"/>
                      <a:gd name="connsiteY0" fmla="*/ 483622 h 483622"/>
                      <a:gd name="connsiteX1" fmla="*/ 1004995 w 1093222"/>
                      <a:gd name="connsiteY1" fmla="*/ 413861 h 483622"/>
                      <a:gd name="connsiteX2" fmla="*/ 1093222 w 1093222"/>
                      <a:gd name="connsiteY2" fmla="*/ 377004 h 483622"/>
                      <a:gd name="connsiteX3" fmla="*/ 999542 w 1093222"/>
                      <a:gd name="connsiteY3" fmla="*/ 2281 h 483622"/>
                      <a:gd name="connsiteX4" fmla="*/ 881644 w 1093222"/>
                      <a:gd name="connsiteY4" fmla="*/ 19499 h 483622"/>
                      <a:gd name="connsiteX5" fmla="*/ 553938 w 1093222"/>
                      <a:gd name="connsiteY5" fmla="*/ 37863 h 483622"/>
                      <a:gd name="connsiteX6" fmla="*/ 226232 w 1093222"/>
                      <a:gd name="connsiteY6" fmla="*/ 19499 h 483622"/>
                      <a:gd name="connsiteX7" fmla="*/ 92720 w 1093222"/>
                      <a:gd name="connsiteY7" fmla="*/ 0 h 483622"/>
                      <a:gd name="connsiteX8" fmla="*/ 0 w 1093222"/>
                      <a:gd name="connsiteY8" fmla="*/ 370882 h 483622"/>
                      <a:gd name="connsiteX9" fmla="*/ 102881 w 1093222"/>
                      <a:gd name="connsiteY9" fmla="*/ 413861 h 483622"/>
                      <a:gd name="connsiteX10" fmla="*/ 553938 w 1093222"/>
                      <a:gd name="connsiteY10" fmla="*/ 483622 h 48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93222" h="483622">
                        <a:moveTo>
                          <a:pt x="553938" y="483622"/>
                        </a:moveTo>
                        <a:cubicBezTo>
                          <a:pt x="721020" y="483622"/>
                          <a:pt x="876238" y="457905"/>
                          <a:pt x="1004995" y="413861"/>
                        </a:cubicBezTo>
                        <a:lnTo>
                          <a:pt x="1093222" y="377004"/>
                        </a:lnTo>
                        <a:lnTo>
                          <a:pt x="999542" y="2281"/>
                        </a:lnTo>
                        <a:lnTo>
                          <a:pt x="881644" y="19499"/>
                        </a:lnTo>
                        <a:cubicBezTo>
                          <a:pt x="778122" y="31434"/>
                          <a:pt x="668056" y="37863"/>
                          <a:pt x="553938" y="37863"/>
                        </a:cubicBezTo>
                        <a:cubicBezTo>
                          <a:pt x="439821" y="37863"/>
                          <a:pt x="329755" y="31434"/>
                          <a:pt x="226232" y="19499"/>
                        </a:cubicBezTo>
                        <a:lnTo>
                          <a:pt x="92720" y="0"/>
                        </a:lnTo>
                        <a:lnTo>
                          <a:pt x="0" y="370882"/>
                        </a:lnTo>
                        <a:lnTo>
                          <a:pt x="102881" y="413861"/>
                        </a:lnTo>
                        <a:cubicBezTo>
                          <a:pt x="231638" y="457905"/>
                          <a:pt x="386857" y="483622"/>
                          <a:pt x="553938" y="483622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E8A80331-D898-40FC-B8CC-BF1108F80E6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38040" y="3367931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46E448DB-4316-44B8-B25B-34F50AF31744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086217" y="4051538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AFE6A4CD-2ABD-48D9-A477-32374EE0501E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114365" y="3367932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90" name="四角形: 上の 2 つの角を丸める 89">
                  <a:extLst>
                    <a:ext uri="{FF2B5EF4-FFF2-40B4-BE49-F238E27FC236}">
                      <a16:creationId xmlns:a16="http://schemas.microsoft.com/office/drawing/2014/main" id="{0A61F2E5-4E67-4CF8-86B4-C51ABFC1A4F3}"/>
                    </a:ext>
                  </a:extLst>
                </p:cNvPr>
                <p:cNvSpPr/>
                <p:nvPr/>
              </p:nvSpPr>
              <p:spPr bwMode="auto">
                <a:xfrm rot="20700000">
                  <a:off x="2673730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四角形: 上の 2 つの角を丸める 90">
                  <a:extLst>
                    <a:ext uri="{FF2B5EF4-FFF2-40B4-BE49-F238E27FC236}">
                      <a16:creationId xmlns:a16="http://schemas.microsoft.com/office/drawing/2014/main" id="{66F37EC2-69C8-4476-8273-0BB33BC1507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00839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6FD6676B-167D-419A-BA33-0E86BB41C7DC}"/>
                  </a:ext>
                </a:extLst>
              </p:cNvPr>
              <p:cNvGrpSpPr/>
              <p:nvPr/>
            </p:nvGrpSpPr>
            <p:grpSpPr>
              <a:xfrm rot="5400000">
                <a:off x="2449686" y="1221344"/>
                <a:ext cx="198205" cy="93550"/>
                <a:chOff x="3027387" y="1404395"/>
                <a:chExt cx="430187" cy="203044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7CDAD7C3-29F5-47A7-B233-DB0BB5190EEC}"/>
                    </a:ext>
                  </a:extLst>
                </p:cNvPr>
                <p:cNvGrpSpPr/>
                <p:nvPr/>
              </p:nvGrpSpPr>
              <p:grpSpPr>
                <a:xfrm flipH="1">
                  <a:off x="3027387" y="1404395"/>
                  <a:ext cx="203044" cy="203044"/>
                  <a:chOff x="2891275" y="1404395"/>
                  <a:chExt cx="203044" cy="203044"/>
                </a:xfrm>
              </p:grpSpPr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0D094061-E4C7-4E52-A8C4-0A9B24F3FD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2966" y="1406081"/>
                    <a:ext cx="199665" cy="19966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42DF63A3-32DA-4F21-9CB9-AC141F16D8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6992" y="1440113"/>
                    <a:ext cx="131607" cy="13160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8" name="弦 87">
                    <a:extLst>
                      <a:ext uri="{FF2B5EF4-FFF2-40B4-BE49-F238E27FC236}">
                        <a16:creationId xmlns:a16="http://schemas.microsoft.com/office/drawing/2014/main" id="{32490A62-B515-41D1-A18B-7B900FD8D6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1275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4CB5FAB2-6291-4F29-BC27-4BEA00DEE1F2}"/>
                    </a:ext>
                  </a:extLst>
                </p:cNvPr>
                <p:cNvGrpSpPr/>
                <p:nvPr/>
              </p:nvGrpSpPr>
              <p:grpSpPr>
                <a:xfrm>
                  <a:off x="3254530" y="1404395"/>
                  <a:ext cx="203044" cy="203044"/>
                  <a:chOff x="2933062" y="1404395"/>
                  <a:chExt cx="203044" cy="203044"/>
                </a:xfrm>
              </p:grpSpPr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173C5A3A-6206-4985-B43E-184B3B0A29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4DA6EDEA-323D-4134-888A-822B296F71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8780" y="1440113"/>
                    <a:ext cx="131608" cy="13160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5" name="弦 84">
                    <a:extLst>
                      <a:ext uri="{FF2B5EF4-FFF2-40B4-BE49-F238E27FC236}">
                        <a16:creationId xmlns:a16="http://schemas.microsoft.com/office/drawing/2014/main" id="{E9C3847B-D1A4-48EF-AE82-AB502A0FB4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3062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6072B170-5CBD-466F-BA90-CD6E7542D153}"/>
                </a:ext>
              </a:extLst>
            </p:cNvPr>
            <p:cNvGrpSpPr/>
            <p:nvPr/>
          </p:nvGrpSpPr>
          <p:grpSpPr>
            <a:xfrm>
              <a:off x="6959396" y="3324897"/>
              <a:ext cx="534140" cy="303153"/>
              <a:chOff x="4259985" y="3151684"/>
              <a:chExt cx="527750" cy="299526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9D0B683A-16A5-4D4F-B33A-4AEC15D7B595}"/>
                  </a:ext>
                </a:extLst>
              </p:cNvPr>
              <p:cNvGrpSpPr/>
              <p:nvPr/>
            </p:nvGrpSpPr>
            <p:grpSpPr>
              <a:xfrm rot="16200000">
                <a:off x="4374097" y="3037572"/>
                <a:ext cx="299526" cy="527750"/>
                <a:chOff x="505786" y="1284453"/>
                <a:chExt cx="1091309" cy="1922832"/>
              </a:xfrm>
            </p:grpSpPr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CC2CACD6-E1F5-4CD8-93DD-9CE2A69D78A6}"/>
                    </a:ext>
                  </a:extLst>
                </p:cNvPr>
                <p:cNvSpPr/>
                <p:nvPr/>
              </p:nvSpPr>
              <p:spPr bwMode="auto">
                <a:xfrm>
                  <a:off x="567138" y="1284453"/>
                  <a:ext cx="968604" cy="1922832"/>
                </a:xfrm>
                <a:prstGeom prst="roundRect">
                  <a:avLst>
                    <a:gd name="adj" fmla="val 12145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924C31B6-39AF-45D8-BA89-E65496E9E720}"/>
                    </a:ext>
                  </a:extLst>
                </p:cNvPr>
                <p:cNvSpPr/>
                <p:nvPr/>
              </p:nvSpPr>
              <p:spPr bwMode="auto">
                <a:xfrm>
                  <a:off x="542510" y="1317791"/>
                  <a:ext cx="1017861" cy="1844847"/>
                </a:xfrm>
                <a:custGeom>
                  <a:avLst/>
                  <a:gdLst>
                    <a:gd name="connsiteX0" fmla="*/ 207304 w 1017861"/>
                    <a:gd name="connsiteY0" fmla="*/ 0 h 1844847"/>
                    <a:gd name="connsiteX1" fmla="*/ 810556 w 1017861"/>
                    <a:gd name="connsiteY1" fmla="*/ 0 h 1844847"/>
                    <a:gd name="connsiteX2" fmla="*/ 813332 w 1017861"/>
                    <a:gd name="connsiteY2" fmla="*/ 13757 h 1844847"/>
                    <a:gd name="connsiteX3" fmla="*/ 934514 w 1017861"/>
                    <a:gd name="connsiteY3" fmla="*/ 83951 h 1844847"/>
                    <a:gd name="connsiteX4" fmla="*/ 990903 w 1017861"/>
                    <a:gd name="connsiteY4" fmla="*/ 94207 h 1844847"/>
                    <a:gd name="connsiteX5" fmla="*/ 1006617 w 1017861"/>
                    <a:gd name="connsiteY5" fmla="*/ 94117 h 1844847"/>
                    <a:gd name="connsiteX6" fmla="*/ 1017861 w 1017861"/>
                    <a:gd name="connsiteY6" fmla="*/ 149809 h 1844847"/>
                    <a:gd name="connsiteX7" fmla="*/ 1017861 w 1017861"/>
                    <a:gd name="connsiteY7" fmla="*/ 1695038 h 1844847"/>
                    <a:gd name="connsiteX8" fmla="*/ 868052 w 1017861"/>
                    <a:gd name="connsiteY8" fmla="*/ 1844847 h 1844847"/>
                    <a:gd name="connsiteX9" fmla="*/ 149809 w 1017861"/>
                    <a:gd name="connsiteY9" fmla="*/ 1844847 h 1844847"/>
                    <a:gd name="connsiteX10" fmla="*/ 0 w 1017861"/>
                    <a:gd name="connsiteY10" fmla="*/ 1695038 h 1844847"/>
                    <a:gd name="connsiteX11" fmla="*/ 0 w 1017861"/>
                    <a:gd name="connsiteY11" fmla="*/ 149809 h 1844847"/>
                    <a:gd name="connsiteX12" fmla="*/ 11244 w 1017861"/>
                    <a:gd name="connsiteY12" fmla="*/ 94117 h 1844847"/>
                    <a:gd name="connsiteX13" fmla="*/ 26958 w 1017861"/>
                    <a:gd name="connsiteY13" fmla="*/ 94207 h 1844847"/>
                    <a:gd name="connsiteX14" fmla="*/ 83348 w 1017861"/>
                    <a:gd name="connsiteY14" fmla="*/ 83951 h 1844847"/>
                    <a:gd name="connsiteX15" fmla="*/ 204528 w 1017861"/>
                    <a:gd name="connsiteY15" fmla="*/ 13757 h 1844847"/>
                    <a:gd name="connsiteX16" fmla="*/ 207304 w 1017861"/>
                    <a:gd name="connsiteY16" fmla="*/ 0 h 1844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17861" h="1844847">
                      <a:moveTo>
                        <a:pt x="207304" y="0"/>
                      </a:moveTo>
                      <a:lnTo>
                        <a:pt x="810556" y="0"/>
                      </a:lnTo>
                      <a:lnTo>
                        <a:pt x="813332" y="13757"/>
                      </a:lnTo>
                      <a:cubicBezTo>
                        <a:pt x="829309" y="40207"/>
                        <a:pt x="875798" y="68218"/>
                        <a:pt x="934514" y="83951"/>
                      </a:cubicBezTo>
                      <a:cubicBezTo>
                        <a:pt x="954086" y="89195"/>
                        <a:pt x="973163" y="92579"/>
                        <a:pt x="990903" y="94207"/>
                      </a:cubicBezTo>
                      <a:lnTo>
                        <a:pt x="1006617" y="94117"/>
                      </a:lnTo>
                      <a:lnTo>
                        <a:pt x="1017861" y="149809"/>
                      </a:lnTo>
                      <a:lnTo>
                        <a:pt x="1017861" y="1695038"/>
                      </a:lnTo>
                      <a:cubicBezTo>
                        <a:pt x="1017861" y="1777775"/>
                        <a:pt x="950789" y="1844847"/>
                        <a:pt x="868052" y="1844847"/>
                      </a:cubicBezTo>
                      <a:lnTo>
                        <a:pt x="149809" y="1844847"/>
                      </a:lnTo>
                      <a:cubicBezTo>
                        <a:pt x="67072" y="1844847"/>
                        <a:pt x="0" y="1777775"/>
                        <a:pt x="0" y="1695038"/>
                      </a:cubicBezTo>
                      <a:lnTo>
                        <a:pt x="0" y="149809"/>
                      </a:lnTo>
                      <a:lnTo>
                        <a:pt x="11244" y="94117"/>
                      </a:lnTo>
                      <a:lnTo>
                        <a:pt x="26958" y="94207"/>
                      </a:lnTo>
                      <a:cubicBezTo>
                        <a:pt x="44698" y="92579"/>
                        <a:pt x="63776" y="89195"/>
                        <a:pt x="83348" y="83951"/>
                      </a:cubicBezTo>
                      <a:cubicBezTo>
                        <a:pt x="142063" y="68218"/>
                        <a:pt x="188551" y="40207"/>
                        <a:pt x="204528" y="13757"/>
                      </a:cubicBezTo>
                      <a:lnTo>
                        <a:pt x="207304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>
                        <a:lumMod val="95000"/>
                      </a:srgbClr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B51C0A33-0762-4B11-9D7E-474CA04C043E}"/>
                    </a:ext>
                  </a:extLst>
                </p:cNvPr>
                <p:cNvSpPr/>
                <p:nvPr/>
              </p:nvSpPr>
              <p:spPr bwMode="auto">
                <a:xfrm rot="5400000">
                  <a:off x="386048" y="1922943"/>
                  <a:ext cx="1330784" cy="877405"/>
                </a:xfrm>
                <a:custGeom>
                  <a:avLst/>
                  <a:gdLst>
                    <a:gd name="connsiteX0" fmla="*/ 1031101 w 1330784"/>
                    <a:gd name="connsiteY0" fmla="*/ 746106 h 877405"/>
                    <a:gd name="connsiteX1" fmla="*/ 1031101 w 1330784"/>
                    <a:gd name="connsiteY1" fmla="*/ 131631 h 877405"/>
                    <a:gd name="connsiteX2" fmla="*/ 1239940 w 1330784"/>
                    <a:gd name="connsiteY2" fmla="*/ 13884 h 877405"/>
                    <a:gd name="connsiteX3" fmla="*/ 1278494 w 1330784"/>
                    <a:gd name="connsiteY3" fmla="*/ 105165 h 877405"/>
                    <a:gd name="connsiteX4" fmla="*/ 1330784 w 1330784"/>
                    <a:gd name="connsiteY4" fmla="*/ 438007 h 877405"/>
                    <a:gd name="connsiteX5" fmla="*/ 1278494 w 1330784"/>
                    <a:gd name="connsiteY5" fmla="*/ 770849 h 877405"/>
                    <a:gd name="connsiteX6" fmla="*/ 1239352 w 1330784"/>
                    <a:gd name="connsiteY6" fmla="*/ 863522 h 877405"/>
                    <a:gd name="connsiteX7" fmla="*/ 157575 w 1330784"/>
                    <a:gd name="connsiteY7" fmla="*/ 0 h 877405"/>
                    <a:gd name="connsiteX8" fmla="*/ 1147686 w 1330784"/>
                    <a:gd name="connsiteY8" fmla="*/ 0 h 877405"/>
                    <a:gd name="connsiteX9" fmla="*/ 959984 w 1330784"/>
                    <a:gd name="connsiteY9" fmla="*/ 111564 h 877405"/>
                    <a:gd name="connsiteX10" fmla="*/ 345277 w 1330784"/>
                    <a:gd name="connsiteY10" fmla="*/ 111564 h 877405"/>
                    <a:gd name="connsiteX11" fmla="*/ 157574 w 1330784"/>
                    <a:gd name="connsiteY11" fmla="*/ 877405 h 877405"/>
                    <a:gd name="connsiteX12" fmla="*/ 345276 w 1330784"/>
                    <a:gd name="connsiteY12" fmla="*/ 765842 h 877405"/>
                    <a:gd name="connsiteX13" fmla="*/ 959983 w 1330784"/>
                    <a:gd name="connsiteY13" fmla="*/ 765842 h 877405"/>
                    <a:gd name="connsiteX14" fmla="*/ 1147685 w 1330784"/>
                    <a:gd name="connsiteY14" fmla="*/ 877405 h 877405"/>
                    <a:gd name="connsiteX15" fmla="*/ 0 w 1330784"/>
                    <a:gd name="connsiteY15" fmla="*/ 438007 h 877405"/>
                    <a:gd name="connsiteX16" fmla="*/ 52290 w 1330784"/>
                    <a:gd name="connsiteY16" fmla="*/ 105165 h 877405"/>
                    <a:gd name="connsiteX17" fmla="*/ 88741 w 1330784"/>
                    <a:gd name="connsiteY17" fmla="*/ 18865 h 877405"/>
                    <a:gd name="connsiteX18" fmla="*/ 279305 w 1330784"/>
                    <a:gd name="connsiteY18" fmla="*/ 126309 h 877405"/>
                    <a:gd name="connsiteX19" fmla="*/ 279304 w 1330784"/>
                    <a:gd name="connsiteY19" fmla="*/ 751429 h 877405"/>
                    <a:gd name="connsiteX20" fmla="*/ 89328 w 1330784"/>
                    <a:gd name="connsiteY20" fmla="*/ 858542 h 877405"/>
                    <a:gd name="connsiteX21" fmla="*/ 52290 w 1330784"/>
                    <a:gd name="connsiteY21" fmla="*/ 770849 h 877405"/>
                    <a:gd name="connsiteX22" fmla="*/ 0 w 1330784"/>
                    <a:gd name="connsiteY22" fmla="*/ 438007 h 877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30784" h="877405">
                      <a:moveTo>
                        <a:pt x="1031101" y="746106"/>
                      </a:moveTo>
                      <a:lnTo>
                        <a:pt x="1031101" y="131631"/>
                      </a:lnTo>
                      <a:lnTo>
                        <a:pt x="1239940" y="13884"/>
                      </a:lnTo>
                      <a:lnTo>
                        <a:pt x="1278494" y="105165"/>
                      </a:lnTo>
                      <a:cubicBezTo>
                        <a:pt x="1312165" y="207467"/>
                        <a:pt x="1330784" y="319943"/>
                        <a:pt x="1330784" y="438007"/>
                      </a:cubicBezTo>
                      <a:cubicBezTo>
                        <a:pt x="1330784" y="556071"/>
                        <a:pt x="1312165" y="668546"/>
                        <a:pt x="1278494" y="770849"/>
                      </a:cubicBezTo>
                      <a:lnTo>
                        <a:pt x="1239352" y="863522"/>
                      </a:lnTo>
                      <a:close/>
                      <a:moveTo>
                        <a:pt x="157575" y="0"/>
                      </a:moveTo>
                      <a:lnTo>
                        <a:pt x="1147686" y="0"/>
                      </a:lnTo>
                      <a:lnTo>
                        <a:pt x="959984" y="111564"/>
                      </a:lnTo>
                      <a:lnTo>
                        <a:pt x="345277" y="111564"/>
                      </a:lnTo>
                      <a:close/>
                      <a:moveTo>
                        <a:pt x="157574" y="877405"/>
                      </a:moveTo>
                      <a:lnTo>
                        <a:pt x="345276" y="765842"/>
                      </a:lnTo>
                      <a:lnTo>
                        <a:pt x="959983" y="765842"/>
                      </a:lnTo>
                      <a:lnTo>
                        <a:pt x="1147685" y="877405"/>
                      </a:lnTo>
                      <a:close/>
                      <a:moveTo>
                        <a:pt x="0" y="438007"/>
                      </a:moveTo>
                      <a:cubicBezTo>
                        <a:pt x="0" y="319943"/>
                        <a:pt x="18619" y="207467"/>
                        <a:pt x="52290" y="105165"/>
                      </a:cubicBezTo>
                      <a:lnTo>
                        <a:pt x="88741" y="18865"/>
                      </a:lnTo>
                      <a:lnTo>
                        <a:pt x="279305" y="126309"/>
                      </a:lnTo>
                      <a:lnTo>
                        <a:pt x="279304" y="751429"/>
                      </a:lnTo>
                      <a:lnTo>
                        <a:pt x="89328" y="858542"/>
                      </a:lnTo>
                      <a:lnTo>
                        <a:pt x="52290" y="770849"/>
                      </a:lnTo>
                      <a:cubicBezTo>
                        <a:pt x="18619" y="668546"/>
                        <a:pt x="0" y="556071"/>
                        <a:pt x="0" y="43800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D26C7084-4667-4BA9-B7BF-334B0A17EAFA}"/>
                    </a:ext>
                  </a:extLst>
                </p:cNvPr>
                <p:cNvGrpSpPr/>
                <p:nvPr/>
              </p:nvGrpSpPr>
              <p:grpSpPr>
                <a:xfrm>
                  <a:off x="505786" y="1853176"/>
                  <a:ext cx="1091309" cy="69162"/>
                  <a:chOff x="1311089" y="1853176"/>
                  <a:chExt cx="1091309" cy="69162"/>
                </a:xfrm>
                <a:solidFill>
                  <a:srgbClr val="000000"/>
                </a:solidFill>
              </p:grpSpPr>
              <p:sp>
                <p:nvSpPr>
                  <p:cNvPr id="77" name="四角形: 上の 2 つの角を丸める 76">
                    <a:extLst>
                      <a:ext uri="{FF2B5EF4-FFF2-40B4-BE49-F238E27FC236}">
                        <a16:creationId xmlns:a16="http://schemas.microsoft.com/office/drawing/2014/main" id="{B2BF87DA-3915-4C1A-9DDA-FA37356C92F8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1311089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8" name="四角形: 上の 2 つの角を丸める 77">
                    <a:extLst>
                      <a:ext uri="{FF2B5EF4-FFF2-40B4-BE49-F238E27FC236}">
                        <a16:creationId xmlns:a16="http://schemas.microsoft.com/office/drawing/2014/main" id="{BA368FA9-C28C-46E8-B523-27BE85C5F2E0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2282642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629E1717-33F5-464B-A1E0-236359723957}"/>
                  </a:ext>
                </a:extLst>
              </p:cNvPr>
              <p:cNvGrpSpPr/>
              <p:nvPr/>
            </p:nvGrpSpPr>
            <p:grpSpPr>
              <a:xfrm rot="5400000">
                <a:off x="4276594" y="3239804"/>
                <a:ext cx="240922" cy="114850"/>
                <a:chOff x="3254530" y="1404395"/>
                <a:chExt cx="425918" cy="203044"/>
              </a:xfrm>
            </p:grpSpPr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2DD20C78-2FB2-4C7A-A8A0-32D795780899}"/>
                    </a:ext>
                  </a:extLst>
                </p:cNvPr>
                <p:cNvGrpSpPr/>
                <p:nvPr/>
              </p:nvGrpSpPr>
              <p:grpSpPr>
                <a:xfrm flipH="1">
                  <a:off x="3477404" y="1404395"/>
                  <a:ext cx="203044" cy="203044"/>
                  <a:chOff x="2441258" y="1404395"/>
                  <a:chExt cx="203044" cy="203044"/>
                </a:xfrm>
              </p:grpSpPr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A2F59142-8EEE-4E41-BAFD-FC09F03477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2951" y="1406080"/>
                    <a:ext cx="199665" cy="19966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" name="楕円 70">
                    <a:extLst>
                      <a:ext uri="{FF2B5EF4-FFF2-40B4-BE49-F238E27FC236}">
                        <a16:creationId xmlns:a16="http://schemas.microsoft.com/office/drawing/2014/main" id="{B67906E0-023B-4811-A7AB-F5AA4397B2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72688" y="1465633"/>
                    <a:ext cx="131607" cy="13160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" name="弦 71">
                    <a:extLst>
                      <a:ext uri="{FF2B5EF4-FFF2-40B4-BE49-F238E27FC236}">
                        <a16:creationId xmlns:a16="http://schemas.microsoft.com/office/drawing/2014/main" id="{72332B21-3200-44BA-A0F1-1319EF9215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1258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0070C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6DD20721-7E0B-406B-B5BC-29558546F1F9}"/>
                    </a:ext>
                  </a:extLst>
                </p:cNvPr>
                <p:cNvGrpSpPr/>
                <p:nvPr/>
              </p:nvGrpSpPr>
              <p:grpSpPr>
                <a:xfrm>
                  <a:off x="3254530" y="1404395"/>
                  <a:ext cx="203044" cy="203044"/>
                  <a:chOff x="2933062" y="1404395"/>
                  <a:chExt cx="203044" cy="203044"/>
                </a:xfrm>
              </p:grpSpPr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47EECA97-6840-4973-AD8E-760D11C270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BD88D762-4728-4BF4-AA64-7EB850A83D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73067" y="1465631"/>
                    <a:ext cx="131608" cy="13160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" name="弦 68">
                    <a:extLst>
                      <a:ext uri="{FF2B5EF4-FFF2-40B4-BE49-F238E27FC236}">
                        <a16:creationId xmlns:a16="http://schemas.microsoft.com/office/drawing/2014/main" id="{72F08387-8EB0-4AF5-8256-082358B3F0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3062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0070C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692EF7E6-806A-4B04-B57A-96CD80A7D1F0}"/>
              </a:ext>
            </a:extLst>
          </p:cNvPr>
          <p:cNvGrpSpPr/>
          <p:nvPr/>
        </p:nvGrpSpPr>
        <p:grpSpPr>
          <a:xfrm>
            <a:off x="3689600" y="4163918"/>
            <a:ext cx="2574491" cy="1825506"/>
            <a:chOff x="7910186" y="2826289"/>
            <a:chExt cx="1584334" cy="1123411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7C08E1D0-5B92-40F5-9585-6809D5A298A2}"/>
                </a:ext>
              </a:extLst>
            </p:cNvPr>
            <p:cNvSpPr/>
            <p:nvPr/>
          </p:nvSpPr>
          <p:spPr bwMode="auto">
            <a:xfrm>
              <a:off x="7910186" y="2826290"/>
              <a:ext cx="1584334" cy="1123410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1E220090-51AD-4A52-BFB9-05FC6168B4D2}"/>
                </a:ext>
              </a:extLst>
            </p:cNvPr>
            <p:cNvSpPr/>
            <p:nvPr/>
          </p:nvSpPr>
          <p:spPr bwMode="auto">
            <a:xfrm>
              <a:off x="7910186" y="2826289"/>
              <a:ext cx="1584334" cy="263919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3C1CA57C-8FB4-45C8-B270-63A675C16B74}"/>
                </a:ext>
              </a:extLst>
            </p:cNvPr>
            <p:cNvCxnSpPr/>
            <p:nvPr/>
          </p:nvCxnSpPr>
          <p:spPr bwMode="auto">
            <a:xfrm>
              <a:off x="7913130" y="2888940"/>
              <a:ext cx="1580216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907A5EF0-524E-4932-87A1-D5E2CAF8D841}"/>
                </a:ext>
              </a:extLst>
            </p:cNvPr>
            <p:cNvCxnSpPr/>
            <p:nvPr/>
          </p:nvCxnSpPr>
          <p:spPr bwMode="auto">
            <a:xfrm flipV="1">
              <a:off x="8694763" y="2826289"/>
              <a:ext cx="0" cy="26391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8BD6A876-28BC-4101-ADF0-DB746F9668BC}"/>
                </a:ext>
              </a:extLst>
            </p:cNvPr>
            <p:cNvCxnSpPr/>
            <p:nvPr/>
          </p:nvCxnSpPr>
          <p:spPr bwMode="auto">
            <a:xfrm flipV="1">
              <a:off x="8406458" y="2826289"/>
              <a:ext cx="0" cy="26391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5A1088D5-6C24-4AB5-9C91-7BB77D78FE67}"/>
                </a:ext>
              </a:extLst>
            </p:cNvPr>
            <p:cNvCxnSpPr/>
            <p:nvPr/>
          </p:nvCxnSpPr>
          <p:spPr bwMode="auto">
            <a:xfrm flipV="1">
              <a:off x="8118153" y="2826289"/>
              <a:ext cx="0" cy="26391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A50CFB0F-D6E7-4926-87C0-DAE1D569B5B9}"/>
                </a:ext>
              </a:extLst>
            </p:cNvPr>
            <p:cNvCxnSpPr/>
            <p:nvPr/>
          </p:nvCxnSpPr>
          <p:spPr bwMode="auto">
            <a:xfrm flipV="1">
              <a:off x="9271375" y="2826289"/>
              <a:ext cx="0" cy="26391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59884F73-9504-40C2-9BFA-61EB805130A8}"/>
                </a:ext>
              </a:extLst>
            </p:cNvPr>
            <p:cNvCxnSpPr/>
            <p:nvPr/>
          </p:nvCxnSpPr>
          <p:spPr bwMode="auto">
            <a:xfrm flipV="1">
              <a:off x="8983069" y="2826289"/>
              <a:ext cx="0" cy="26391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811563CF-F488-42AB-BA12-E3B7F85F220A}"/>
                </a:ext>
              </a:extLst>
            </p:cNvPr>
            <p:cNvGrpSpPr/>
            <p:nvPr/>
          </p:nvGrpSpPr>
          <p:grpSpPr>
            <a:xfrm>
              <a:off x="8118090" y="3556073"/>
              <a:ext cx="534140" cy="313830"/>
              <a:chOff x="2428604" y="1144848"/>
              <a:chExt cx="414800" cy="243713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D51B625F-A0FA-4022-9ECA-02E074631763}"/>
                  </a:ext>
                </a:extLst>
              </p:cNvPr>
              <p:cNvGrpSpPr/>
              <p:nvPr/>
            </p:nvGrpSpPr>
            <p:grpSpPr>
              <a:xfrm rot="16200000">
                <a:off x="2514147" y="1059305"/>
                <a:ext cx="243713" cy="414800"/>
                <a:chOff x="2673730" y="851790"/>
                <a:chExt cx="830264" cy="1575153"/>
              </a:xfrm>
            </p:grpSpPr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BACBE981-351C-403D-A086-8754C0479B92}"/>
                    </a:ext>
                  </a:extLst>
                </p:cNvPr>
                <p:cNvGrpSpPr/>
                <p:nvPr/>
              </p:nvGrpSpPr>
              <p:grpSpPr>
                <a:xfrm>
                  <a:off x="2720581" y="851790"/>
                  <a:ext cx="736824" cy="1575153"/>
                  <a:chOff x="7236169" y="2190053"/>
                  <a:chExt cx="1252546" cy="2677643"/>
                </a:xfrm>
              </p:grpSpPr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DFD2363B-1713-4EE7-931B-D3969AF2F4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4598606"/>
                    <a:ext cx="1252546" cy="269090"/>
                  </a:xfrm>
                  <a:custGeom>
                    <a:avLst/>
                    <a:gdLst>
                      <a:gd name="connsiteX0" fmla="*/ 0 w 1252546"/>
                      <a:gd name="connsiteY0" fmla="*/ 0 h 269090"/>
                      <a:gd name="connsiteX1" fmla="*/ 161140 w 1252546"/>
                      <a:gd name="connsiteY1" fmla="*/ 161140 h 269090"/>
                      <a:gd name="connsiteX2" fmla="*/ 1091406 w 1252546"/>
                      <a:gd name="connsiteY2" fmla="*/ 161140 h 269090"/>
                      <a:gd name="connsiteX3" fmla="*/ 1252546 w 1252546"/>
                      <a:gd name="connsiteY3" fmla="*/ 0 h 269090"/>
                      <a:gd name="connsiteX4" fmla="*/ 1252546 w 1252546"/>
                      <a:gd name="connsiteY4" fmla="*/ 107950 h 269090"/>
                      <a:gd name="connsiteX5" fmla="*/ 1091406 w 1252546"/>
                      <a:gd name="connsiteY5" fmla="*/ 269090 h 269090"/>
                      <a:gd name="connsiteX6" fmla="*/ 161140 w 1252546"/>
                      <a:gd name="connsiteY6" fmla="*/ 269090 h 269090"/>
                      <a:gd name="connsiteX7" fmla="*/ 0 w 1252546"/>
                      <a:gd name="connsiteY7" fmla="*/ 107950 h 26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2546" h="269090">
                        <a:moveTo>
                          <a:pt x="0" y="0"/>
                        </a:moveTo>
                        <a:cubicBezTo>
                          <a:pt x="0" y="88995"/>
                          <a:pt x="72145" y="161140"/>
                          <a:pt x="161140" y="161140"/>
                        </a:cubicBezTo>
                        <a:lnTo>
                          <a:pt x="1091406" y="161140"/>
                        </a:lnTo>
                        <a:cubicBezTo>
                          <a:pt x="1180401" y="161140"/>
                          <a:pt x="1252546" y="88995"/>
                          <a:pt x="1252546" y="0"/>
                        </a:cubicBezTo>
                        <a:lnTo>
                          <a:pt x="1252546" y="107950"/>
                        </a:lnTo>
                        <a:cubicBezTo>
                          <a:pt x="1252546" y="196945"/>
                          <a:pt x="1180401" y="269090"/>
                          <a:pt x="1091406" y="269090"/>
                        </a:cubicBezTo>
                        <a:lnTo>
                          <a:pt x="161140" y="269090"/>
                        </a:lnTo>
                        <a:cubicBezTo>
                          <a:pt x="72145" y="269090"/>
                          <a:pt x="0" y="196945"/>
                          <a:pt x="0" y="10795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C36C581A-7B1B-4703-A89F-BAB8E6246E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190053"/>
                    <a:ext cx="1252546" cy="432758"/>
                  </a:xfrm>
                  <a:custGeom>
                    <a:avLst/>
                    <a:gdLst>
                      <a:gd name="connsiteX0" fmla="*/ 432604 w 1252546"/>
                      <a:gd name="connsiteY0" fmla="*/ 0 h 493804"/>
                      <a:gd name="connsiteX1" fmla="*/ 819942 w 1252546"/>
                      <a:gd name="connsiteY1" fmla="*/ 0 h 493804"/>
                      <a:gd name="connsiteX2" fmla="*/ 1252546 w 1252546"/>
                      <a:gd name="connsiteY2" fmla="*/ 432604 h 493804"/>
                      <a:gd name="connsiteX3" fmla="*/ 1252546 w 1252546"/>
                      <a:gd name="connsiteY3" fmla="*/ 493804 h 493804"/>
                      <a:gd name="connsiteX4" fmla="*/ 1231562 w 1252546"/>
                      <a:gd name="connsiteY4" fmla="*/ 455144 h 493804"/>
                      <a:gd name="connsiteX5" fmla="*/ 838488 w 1252546"/>
                      <a:gd name="connsiteY5" fmla="*/ 246148 h 493804"/>
                      <a:gd name="connsiteX6" fmla="*/ 414058 w 1252546"/>
                      <a:gd name="connsiteY6" fmla="*/ 246148 h 493804"/>
                      <a:gd name="connsiteX7" fmla="*/ 20984 w 1252546"/>
                      <a:gd name="connsiteY7" fmla="*/ 455144 h 493804"/>
                      <a:gd name="connsiteX8" fmla="*/ 0 w 1252546"/>
                      <a:gd name="connsiteY8" fmla="*/ 493804 h 493804"/>
                      <a:gd name="connsiteX9" fmla="*/ 0 w 1252546"/>
                      <a:gd name="connsiteY9" fmla="*/ 432604 h 493804"/>
                      <a:gd name="connsiteX10" fmla="*/ 432604 w 1252546"/>
                      <a:gd name="connsiteY10" fmla="*/ 0 h 493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2546" h="493804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493804"/>
                        </a:lnTo>
                        <a:lnTo>
                          <a:pt x="1231562" y="455144"/>
                        </a:lnTo>
                        <a:cubicBezTo>
                          <a:pt x="1146375" y="329051"/>
                          <a:pt x="1002113" y="246148"/>
                          <a:pt x="838488" y="246148"/>
                        </a:cubicBezTo>
                        <a:lnTo>
                          <a:pt x="414058" y="246148"/>
                        </a:lnTo>
                        <a:cubicBezTo>
                          <a:pt x="250433" y="246148"/>
                          <a:pt x="106171" y="329051"/>
                          <a:pt x="20984" y="455144"/>
                        </a:cubicBezTo>
                        <a:lnTo>
                          <a:pt x="0" y="493804"/>
                        </a:ln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CAAAEF5D-2ACE-46C3-B405-996CBCAE2E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243306"/>
                    <a:ext cx="1252546" cy="2567240"/>
                  </a:xfrm>
                  <a:custGeom>
                    <a:avLst/>
                    <a:gdLst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1486936 h 2567240"/>
                      <a:gd name="connsiteX10" fmla="*/ 0 w 1252546"/>
                      <a:gd name="connsiteY10" fmla="*/ 808840 h 2567240"/>
                      <a:gd name="connsiteX11" fmla="*/ 0 w 1252546"/>
                      <a:gd name="connsiteY11" fmla="*/ 432604 h 2567240"/>
                      <a:gd name="connsiteX12" fmla="*/ 432604 w 1252546"/>
                      <a:gd name="connsiteY12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808840 h 2567240"/>
                      <a:gd name="connsiteX10" fmla="*/ 0 w 1252546"/>
                      <a:gd name="connsiteY10" fmla="*/ 432604 h 2567240"/>
                      <a:gd name="connsiteX11" fmla="*/ 432604 w 1252546"/>
                      <a:gd name="connsiteY11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432604 h 2567240"/>
                      <a:gd name="connsiteX10" fmla="*/ 432604 w 1252546"/>
                      <a:gd name="connsiteY10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1486936 h 2567240"/>
                      <a:gd name="connsiteX4" fmla="*/ 1252546 w 1252546"/>
                      <a:gd name="connsiteY4" fmla="*/ 2406100 h 2567240"/>
                      <a:gd name="connsiteX5" fmla="*/ 1091406 w 1252546"/>
                      <a:gd name="connsiteY5" fmla="*/ 2567240 h 2567240"/>
                      <a:gd name="connsiteX6" fmla="*/ 161140 w 1252546"/>
                      <a:gd name="connsiteY6" fmla="*/ 2567240 h 2567240"/>
                      <a:gd name="connsiteX7" fmla="*/ 0 w 1252546"/>
                      <a:gd name="connsiteY7" fmla="*/ 2406100 h 2567240"/>
                      <a:gd name="connsiteX8" fmla="*/ 0 w 1252546"/>
                      <a:gd name="connsiteY8" fmla="*/ 432604 h 2567240"/>
                      <a:gd name="connsiteX9" fmla="*/ 432604 w 1252546"/>
                      <a:gd name="connsiteY9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2406100 h 2567240"/>
                      <a:gd name="connsiteX4" fmla="*/ 1091406 w 1252546"/>
                      <a:gd name="connsiteY4" fmla="*/ 2567240 h 2567240"/>
                      <a:gd name="connsiteX5" fmla="*/ 161140 w 1252546"/>
                      <a:gd name="connsiteY5" fmla="*/ 2567240 h 2567240"/>
                      <a:gd name="connsiteX6" fmla="*/ 0 w 1252546"/>
                      <a:gd name="connsiteY6" fmla="*/ 2406100 h 2567240"/>
                      <a:gd name="connsiteX7" fmla="*/ 0 w 1252546"/>
                      <a:gd name="connsiteY7" fmla="*/ 432604 h 2567240"/>
                      <a:gd name="connsiteX8" fmla="*/ 432604 w 1252546"/>
                      <a:gd name="connsiteY8" fmla="*/ 0 h 2567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52546" h="2567240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2406100"/>
                        </a:lnTo>
                        <a:cubicBezTo>
                          <a:pt x="1252546" y="2495095"/>
                          <a:pt x="1180401" y="2567240"/>
                          <a:pt x="1091406" y="2567240"/>
                        </a:cubicBezTo>
                        <a:lnTo>
                          <a:pt x="161140" y="2567240"/>
                        </a:lnTo>
                        <a:cubicBezTo>
                          <a:pt x="72145" y="2567240"/>
                          <a:pt x="0" y="2495095"/>
                          <a:pt x="0" y="2406100"/>
                        </a:cubicBez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9E626215-82FC-44A7-9FC7-D876DACB68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28590" y="3985642"/>
                    <a:ext cx="1067704" cy="621653"/>
                  </a:xfrm>
                  <a:custGeom>
                    <a:avLst/>
                    <a:gdLst>
                      <a:gd name="connsiteX0" fmla="*/ 103726 w 1136965"/>
                      <a:gd name="connsiteY0" fmla="*/ 0 h 621653"/>
                      <a:gd name="connsiteX1" fmla="*/ 277378 w 1136965"/>
                      <a:gd name="connsiteY1" fmla="*/ 9864 h 621653"/>
                      <a:gd name="connsiteX2" fmla="*/ 589082 w 1136965"/>
                      <a:gd name="connsiteY2" fmla="*/ 15677 h 621653"/>
                      <a:gd name="connsiteX3" fmla="*/ 900787 w 1136965"/>
                      <a:gd name="connsiteY3" fmla="*/ 9864 h 621653"/>
                      <a:gd name="connsiteX4" fmla="*/ 1032022 w 1136965"/>
                      <a:gd name="connsiteY4" fmla="*/ 2409 h 621653"/>
                      <a:gd name="connsiteX5" fmla="*/ 1136965 w 1136965"/>
                      <a:gd name="connsiteY5" fmla="*/ 569166 h 621653"/>
                      <a:gd name="connsiteX6" fmla="*/ 1078053 w 1136965"/>
                      <a:gd name="connsiteY6" fmla="*/ 582007 h 621653"/>
                      <a:gd name="connsiteX7" fmla="*/ 589082 w 1136965"/>
                      <a:gd name="connsiteY7" fmla="*/ 621653 h 621653"/>
                      <a:gd name="connsiteX8" fmla="*/ 100111 w 1136965"/>
                      <a:gd name="connsiteY8" fmla="*/ 582007 h 621653"/>
                      <a:gd name="connsiteX9" fmla="*/ 0 w 1136965"/>
                      <a:gd name="connsiteY9" fmla="*/ 560185 h 621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36965" h="621653">
                        <a:moveTo>
                          <a:pt x="103726" y="0"/>
                        </a:moveTo>
                        <a:lnTo>
                          <a:pt x="277378" y="9864"/>
                        </a:lnTo>
                        <a:cubicBezTo>
                          <a:pt x="379013" y="13692"/>
                          <a:pt x="483107" y="15677"/>
                          <a:pt x="589082" y="15677"/>
                        </a:cubicBezTo>
                        <a:cubicBezTo>
                          <a:pt x="695058" y="15677"/>
                          <a:pt x="799152" y="13692"/>
                          <a:pt x="900787" y="9864"/>
                        </a:cubicBezTo>
                        <a:lnTo>
                          <a:pt x="1032022" y="2409"/>
                        </a:lnTo>
                        <a:lnTo>
                          <a:pt x="1136965" y="569166"/>
                        </a:lnTo>
                        <a:lnTo>
                          <a:pt x="1078053" y="582007"/>
                        </a:lnTo>
                        <a:cubicBezTo>
                          <a:pt x="927763" y="607536"/>
                          <a:pt x="762528" y="621653"/>
                          <a:pt x="589082" y="621653"/>
                        </a:cubicBezTo>
                        <a:cubicBezTo>
                          <a:pt x="415637" y="621653"/>
                          <a:pt x="250401" y="607536"/>
                          <a:pt x="100111" y="582007"/>
                        </a:cubicBezTo>
                        <a:lnTo>
                          <a:pt x="0" y="560185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4E5484D5-7824-4998-B6F7-DABC8D6CE78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09892" y="4051537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548B65B6-D89E-4CCC-8D34-9623A97625E5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315831" y="2833345"/>
                    <a:ext cx="1093222" cy="483622"/>
                  </a:xfrm>
                  <a:custGeom>
                    <a:avLst/>
                    <a:gdLst>
                      <a:gd name="connsiteX0" fmla="*/ 553938 w 1093222"/>
                      <a:gd name="connsiteY0" fmla="*/ 483622 h 483622"/>
                      <a:gd name="connsiteX1" fmla="*/ 1004995 w 1093222"/>
                      <a:gd name="connsiteY1" fmla="*/ 413861 h 483622"/>
                      <a:gd name="connsiteX2" fmla="*/ 1093222 w 1093222"/>
                      <a:gd name="connsiteY2" fmla="*/ 377004 h 483622"/>
                      <a:gd name="connsiteX3" fmla="*/ 999542 w 1093222"/>
                      <a:gd name="connsiteY3" fmla="*/ 2281 h 483622"/>
                      <a:gd name="connsiteX4" fmla="*/ 881644 w 1093222"/>
                      <a:gd name="connsiteY4" fmla="*/ 19499 h 483622"/>
                      <a:gd name="connsiteX5" fmla="*/ 553938 w 1093222"/>
                      <a:gd name="connsiteY5" fmla="*/ 37863 h 483622"/>
                      <a:gd name="connsiteX6" fmla="*/ 226232 w 1093222"/>
                      <a:gd name="connsiteY6" fmla="*/ 19499 h 483622"/>
                      <a:gd name="connsiteX7" fmla="*/ 92720 w 1093222"/>
                      <a:gd name="connsiteY7" fmla="*/ 0 h 483622"/>
                      <a:gd name="connsiteX8" fmla="*/ 0 w 1093222"/>
                      <a:gd name="connsiteY8" fmla="*/ 370882 h 483622"/>
                      <a:gd name="connsiteX9" fmla="*/ 102881 w 1093222"/>
                      <a:gd name="connsiteY9" fmla="*/ 413861 h 483622"/>
                      <a:gd name="connsiteX10" fmla="*/ 553938 w 1093222"/>
                      <a:gd name="connsiteY10" fmla="*/ 483622 h 48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93222" h="483622">
                        <a:moveTo>
                          <a:pt x="553938" y="483622"/>
                        </a:moveTo>
                        <a:cubicBezTo>
                          <a:pt x="721020" y="483622"/>
                          <a:pt x="876238" y="457905"/>
                          <a:pt x="1004995" y="413861"/>
                        </a:cubicBezTo>
                        <a:lnTo>
                          <a:pt x="1093222" y="377004"/>
                        </a:lnTo>
                        <a:lnTo>
                          <a:pt x="999542" y="2281"/>
                        </a:lnTo>
                        <a:lnTo>
                          <a:pt x="881644" y="19499"/>
                        </a:lnTo>
                        <a:cubicBezTo>
                          <a:pt x="778122" y="31434"/>
                          <a:pt x="668056" y="37863"/>
                          <a:pt x="553938" y="37863"/>
                        </a:cubicBezTo>
                        <a:cubicBezTo>
                          <a:pt x="439821" y="37863"/>
                          <a:pt x="329755" y="31434"/>
                          <a:pt x="226232" y="19499"/>
                        </a:cubicBezTo>
                        <a:lnTo>
                          <a:pt x="92720" y="0"/>
                        </a:lnTo>
                        <a:lnTo>
                          <a:pt x="0" y="370882"/>
                        </a:lnTo>
                        <a:lnTo>
                          <a:pt x="102881" y="413861"/>
                        </a:lnTo>
                        <a:cubicBezTo>
                          <a:pt x="231638" y="457905"/>
                          <a:pt x="386857" y="483622"/>
                          <a:pt x="553938" y="483622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BE0A9357-CCD3-4FE1-9710-46AAA6D5490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38040" y="3367931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85EFDE56-8D5C-48D9-8646-05E4B8122E15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086217" y="4051538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71732F5C-0283-4DF1-B316-F10FD6667427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114365" y="3367932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270CE84E-D1FC-49A5-8928-5F0D83891C8A}"/>
                    </a:ext>
                  </a:extLst>
                </p:cNvPr>
                <p:cNvSpPr/>
                <p:nvPr/>
              </p:nvSpPr>
              <p:spPr bwMode="auto">
                <a:xfrm rot="20700000">
                  <a:off x="2673730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00F3EA72-FEDE-4E45-A45D-8BDC7E7B753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00839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E327BA11-6628-4559-9E46-0C61C3F6D738}"/>
                  </a:ext>
                </a:extLst>
              </p:cNvPr>
              <p:cNvGrpSpPr/>
              <p:nvPr/>
            </p:nvGrpSpPr>
            <p:grpSpPr>
              <a:xfrm rot="5400000">
                <a:off x="2449686" y="1221344"/>
                <a:ext cx="198205" cy="93550"/>
                <a:chOff x="3027387" y="1404395"/>
                <a:chExt cx="430187" cy="203044"/>
              </a:xfrm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B6B489E9-54EF-48DA-B053-787DE91AA352}"/>
                    </a:ext>
                  </a:extLst>
                </p:cNvPr>
                <p:cNvGrpSpPr/>
                <p:nvPr/>
              </p:nvGrpSpPr>
              <p:grpSpPr>
                <a:xfrm flipH="1">
                  <a:off x="3027387" y="1404395"/>
                  <a:ext cx="203044" cy="203044"/>
                  <a:chOff x="2891275" y="1404395"/>
                  <a:chExt cx="203044" cy="203044"/>
                </a:xfrm>
              </p:grpSpPr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F5D78593-EFF6-4727-AB96-3BA35FA622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2966" y="1406081"/>
                    <a:ext cx="199665" cy="19966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18F01D23-35CE-4E0E-95A5-64E9D7B1A2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6992" y="1440113"/>
                    <a:ext cx="131607" cy="13160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7" name="弦 136">
                    <a:extLst>
                      <a:ext uri="{FF2B5EF4-FFF2-40B4-BE49-F238E27FC236}">
                        <a16:creationId xmlns:a16="http://schemas.microsoft.com/office/drawing/2014/main" id="{3C55D816-E85A-4C8A-BC6E-2E2016A0E6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1275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5800C0CE-7DC2-4482-9E5D-B49F23B071DC}"/>
                    </a:ext>
                  </a:extLst>
                </p:cNvPr>
                <p:cNvGrpSpPr/>
                <p:nvPr/>
              </p:nvGrpSpPr>
              <p:grpSpPr>
                <a:xfrm>
                  <a:off x="3254530" y="1404395"/>
                  <a:ext cx="203044" cy="203044"/>
                  <a:chOff x="2933062" y="1404395"/>
                  <a:chExt cx="203044" cy="203044"/>
                </a:xfrm>
              </p:grpSpPr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3B6E6624-6278-462A-BBCC-E6EC338357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F5454F3D-E87F-422A-B554-1406D47487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8780" y="1440113"/>
                    <a:ext cx="131608" cy="13160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4" name="弦 133">
                    <a:extLst>
                      <a:ext uri="{FF2B5EF4-FFF2-40B4-BE49-F238E27FC236}">
                        <a16:creationId xmlns:a16="http://schemas.microsoft.com/office/drawing/2014/main" id="{2F54F10F-57BF-4439-848F-7024C238F2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3062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1558A3D8-D650-458E-91A3-C679E1648122}"/>
                </a:ext>
              </a:extLst>
            </p:cNvPr>
            <p:cNvGrpSpPr/>
            <p:nvPr/>
          </p:nvGrpSpPr>
          <p:grpSpPr>
            <a:xfrm>
              <a:off x="8730179" y="3570073"/>
              <a:ext cx="534140" cy="303153"/>
              <a:chOff x="4259985" y="3151684"/>
              <a:chExt cx="527750" cy="299526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7A9EFEB8-A521-4002-96D6-3EC62D7212BC}"/>
                  </a:ext>
                </a:extLst>
              </p:cNvPr>
              <p:cNvGrpSpPr/>
              <p:nvPr/>
            </p:nvGrpSpPr>
            <p:grpSpPr>
              <a:xfrm rot="16200000">
                <a:off x="4374097" y="3037572"/>
                <a:ext cx="299526" cy="527750"/>
                <a:chOff x="505786" y="1284453"/>
                <a:chExt cx="1091309" cy="1922832"/>
              </a:xfrm>
            </p:grpSpPr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CF8B02C6-4659-4DA2-A011-087A9F25403C}"/>
                    </a:ext>
                  </a:extLst>
                </p:cNvPr>
                <p:cNvSpPr/>
                <p:nvPr/>
              </p:nvSpPr>
              <p:spPr bwMode="auto">
                <a:xfrm>
                  <a:off x="567138" y="1284453"/>
                  <a:ext cx="968604" cy="1922832"/>
                </a:xfrm>
                <a:prstGeom prst="roundRect">
                  <a:avLst>
                    <a:gd name="adj" fmla="val 12145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42C11259-2311-43C4-B051-296070CCD71E}"/>
                    </a:ext>
                  </a:extLst>
                </p:cNvPr>
                <p:cNvSpPr/>
                <p:nvPr/>
              </p:nvSpPr>
              <p:spPr bwMode="auto">
                <a:xfrm>
                  <a:off x="542510" y="1317791"/>
                  <a:ext cx="1017861" cy="1844847"/>
                </a:xfrm>
                <a:custGeom>
                  <a:avLst/>
                  <a:gdLst>
                    <a:gd name="connsiteX0" fmla="*/ 207304 w 1017861"/>
                    <a:gd name="connsiteY0" fmla="*/ 0 h 1844847"/>
                    <a:gd name="connsiteX1" fmla="*/ 810556 w 1017861"/>
                    <a:gd name="connsiteY1" fmla="*/ 0 h 1844847"/>
                    <a:gd name="connsiteX2" fmla="*/ 813332 w 1017861"/>
                    <a:gd name="connsiteY2" fmla="*/ 13757 h 1844847"/>
                    <a:gd name="connsiteX3" fmla="*/ 934514 w 1017861"/>
                    <a:gd name="connsiteY3" fmla="*/ 83951 h 1844847"/>
                    <a:gd name="connsiteX4" fmla="*/ 990903 w 1017861"/>
                    <a:gd name="connsiteY4" fmla="*/ 94207 h 1844847"/>
                    <a:gd name="connsiteX5" fmla="*/ 1006617 w 1017861"/>
                    <a:gd name="connsiteY5" fmla="*/ 94117 h 1844847"/>
                    <a:gd name="connsiteX6" fmla="*/ 1017861 w 1017861"/>
                    <a:gd name="connsiteY6" fmla="*/ 149809 h 1844847"/>
                    <a:gd name="connsiteX7" fmla="*/ 1017861 w 1017861"/>
                    <a:gd name="connsiteY7" fmla="*/ 1695038 h 1844847"/>
                    <a:gd name="connsiteX8" fmla="*/ 868052 w 1017861"/>
                    <a:gd name="connsiteY8" fmla="*/ 1844847 h 1844847"/>
                    <a:gd name="connsiteX9" fmla="*/ 149809 w 1017861"/>
                    <a:gd name="connsiteY9" fmla="*/ 1844847 h 1844847"/>
                    <a:gd name="connsiteX10" fmla="*/ 0 w 1017861"/>
                    <a:gd name="connsiteY10" fmla="*/ 1695038 h 1844847"/>
                    <a:gd name="connsiteX11" fmla="*/ 0 w 1017861"/>
                    <a:gd name="connsiteY11" fmla="*/ 149809 h 1844847"/>
                    <a:gd name="connsiteX12" fmla="*/ 11244 w 1017861"/>
                    <a:gd name="connsiteY12" fmla="*/ 94117 h 1844847"/>
                    <a:gd name="connsiteX13" fmla="*/ 26958 w 1017861"/>
                    <a:gd name="connsiteY13" fmla="*/ 94207 h 1844847"/>
                    <a:gd name="connsiteX14" fmla="*/ 83348 w 1017861"/>
                    <a:gd name="connsiteY14" fmla="*/ 83951 h 1844847"/>
                    <a:gd name="connsiteX15" fmla="*/ 204528 w 1017861"/>
                    <a:gd name="connsiteY15" fmla="*/ 13757 h 1844847"/>
                    <a:gd name="connsiteX16" fmla="*/ 207304 w 1017861"/>
                    <a:gd name="connsiteY16" fmla="*/ 0 h 1844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17861" h="1844847">
                      <a:moveTo>
                        <a:pt x="207304" y="0"/>
                      </a:moveTo>
                      <a:lnTo>
                        <a:pt x="810556" y="0"/>
                      </a:lnTo>
                      <a:lnTo>
                        <a:pt x="813332" y="13757"/>
                      </a:lnTo>
                      <a:cubicBezTo>
                        <a:pt x="829309" y="40207"/>
                        <a:pt x="875798" y="68218"/>
                        <a:pt x="934514" y="83951"/>
                      </a:cubicBezTo>
                      <a:cubicBezTo>
                        <a:pt x="954086" y="89195"/>
                        <a:pt x="973163" y="92579"/>
                        <a:pt x="990903" y="94207"/>
                      </a:cubicBezTo>
                      <a:lnTo>
                        <a:pt x="1006617" y="94117"/>
                      </a:lnTo>
                      <a:lnTo>
                        <a:pt x="1017861" y="149809"/>
                      </a:lnTo>
                      <a:lnTo>
                        <a:pt x="1017861" y="1695038"/>
                      </a:lnTo>
                      <a:cubicBezTo>
                        <a:pt x="1017861" y="1777775"/>
                        <a:pt x="950789" y="1844847"/>
                        <a:pt x="868052" y="1844847"/>
                      </a:cubicBezTo>
                      <a:lnTo>
                        <a:pt x="149809" y="1844847"/>
                      </a:lnTo>
                      <a:cubicBezTo>
                        <a:pt x="67072" y="1844847"/>
                        <a:pt x="0" y="1777775"/>
                        <a:pt x="0" y="1695038"/>
                      </a:cubicBezTo>
                      <a:lnTo>
                        <a:pt x="0" y="149809"/>
                      </a:lnTo>
                      <a:lnTo>
                        <a:pt x="11244" y="94117"/>
                      </a:lnTo>
                      <a:lnTo>
                        <a:pt x="26958" y="94207"/>
                      </a:lnTo>
                      <a:cubicBezTo>
                        <a:pt x="44698" y="92579"/>
                        <a:pt x="63776" y="89195"/>
                        <a:pt x="83348" y="83951"/>
                      </a:cubicBezTo>
                      <a:cubicBezTo>
                        <a:pt x="142063" y="68218"/>
                        <a:pt x="188551" y="40207"/>
                        <a:pt x="204528" y="13757"/>
                      </a:cubicBezTo>
                      <a:lnTo>
                        <a:pt x="207304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>
                        <a:lumMod val="95000"/>
                      </a:srgbClr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9D55975D-010B-4833-B495-61D7692E678E}"/>
                    </a:ext>
                  </a:extLst>
                </p:cNvPr>
                <p:cNvSpPr/>
                <p:nvPr/>
              </p:nvSpPr>
              <p:spPr bwMode="auto">
                <a:xfrm rot="5400000">
                  <a:off x="386048" y="1922943"/>
                  <a:ext cx="1330784" cy="877405"/>
                </a:xfrm>
                <a:custGeom>
                  <a:avLst/>
                  <a:gdLst>
                    <a:gd name="connsiteX0" fmla="*/ 1031101 w 1330784"/>
                    <a:gd name="connsiteY0" fmla="*/ 746106 h 877405"/>
                    <a:gd name="connsiteX1" fmla="*/ 1031101 w 1330784"/>
                    <a:gd name="connsiteY1" fmla="*/ 131631 h 877405"/>
                    <a:gd name="connsiteX2" fmla="*/ 1239940 w 1330784"/>
                    <a:gd name="connsiteY2" fmla="*/ 13884 h 877405"/>
                    <a:gd name="connsiteX3" fmla="*/ 1278494 w 1330784"/>
                    <a:gd name="connsiteY3" fmla="*/ 105165 h 877405"/>
                    <a:gd name="connsiteX4" fmla="*/ 1330784 w 1330784"/>
                    <a:gd name="connsiteY4" fmla="*/ 438007 h 877405"/>
                    <a:gd name="connsiteX5" fmla="*/ 1278494 w 1330784"/>
                    <a:gd name="connsiteY5" fmla="*/ 770849 h 877405"/>
                    <a:gd name="connsiteX6" fmla="*/ 1239352 w 1330784"/>
                    <a:gd name="connsiteY6" fmla="*/ 863522 h 877405"/>
                    <a:gd name="connsiteX7" fmla="*/ 157575 w 1330784"/>
                    <a:gd name="connsiteY7" fmla="*/ 0 h 877405"/>
                    <a:gd name="connsiteX8" fmla="*/ 1147686 w 1330784"/>
                    <a:gd name="connsiteY8" fmla="*/ 0 h 877405"/>
                    <a:gd name="connsiteX9" fmla="*/ 959984 w 1330784"/>
                    <a:gd name="connsiteY9" fmla="*/ 111564 h 877405"/>
                    <a:gd name="connsiteX10" fmla="*/ 345277 w 1330784"/>
                    <a:gd name="connsiteY10" fmla="*/ 111564 h 877405"/>
                    <a:gd name="connsiteX11" fmla="*/ 157574 w 1330784"/>
                    <a:gd name="connsiteY11" fmla="*/ 877405 h 877405"/>
                    <a:gd name="connsiteX12" fmla="*/ 345276 w 1330784"/>
                    <a:gd name="connsiteY12" fmla="*/ 765842 h 877405"/>
                    <a:gd name="connsiteX13" fmla="*/ 959983 w 1330784"/>
                    <a:gd name="connsiteY13" fmla="*/ 765842 h 877405"/>
                    <a:gd name="connsiteX14" fmla="*/ 1147685 w 1330784"/>
                    <a:gd name="connsiteY14" fmla="*/ 877405 h 877405"/>
                    <a:gd name="connsiteX15" fmla="*/ 0 w 1330784"/>
                    <a:gd name="connsiteY15" fmla="*/ 438007 h 877405"/>
                    <a:gd name="connsiteX16" fmla="*/ 52290 w 1330784"/>
                    <a:gd name="connsiteY16" fmla="*/ 105165 h 877405"/>
                    <a:gd name="connsiteX17" fmla="*/ 88741 w 1330784"/>
                    <a:gd name="connsiteY17" fmla="*/ 18865 h 877405"/>
                    <a:gd name="connsiteX18" fmla="*/ 279305 w 1330784"/>
                    <a:gd name="connsiteY18" fmla="*/ 126309 h 877405"/>
                    <a:gd name="connsiteX19" fmla="*/ 279304 w 1330784"/>
                    <a:gd name="connsiteY19" fmla="*/ 751429 h 877405"/>
                    <a:gd name="connsiteX20" fmla="*/ 89328 w 1330784"/>
                    <a:gd name="connsiteY20" fmla="*/ 858542 h 877405"/>
                    <a:gd name="connsiteX21" fmla="*/ 52290 w 1330784"/>
                    <a:gd name="connsiteY21" fmla="*/ 770849 h 877405"/>
                    <a:gd name="connsiteX22" fmla="*/ 0 w 1330784"/>
                    <a:gd name="connsiteY22" fmla="*/ 438007 h 877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30784" h="877405">
                      <a:moveTo>
                        <a:pt x="1031101" y="746106"/>
                      </a:moveTo>
                      <a:lnTo>
                        <a:pt x="1031101" y="131631"/>
                      </a:lnTo>
                      <a:lnTo>
                        <a:pt x="1239940" y="13884"/>
                      </a:lnTo>
                      <a:lnTo>
                        <a:pt x="1278494" y="105165"/>
                      </a:lnTo>
                      <a:cubicBezTo>
                        <a:pt x="1312165" y="207467"/>
                        <a:pt x="1330784" y="319943"/>
                        <a:pt x="1330784" y="438007"/>
                      </a:cubicBezTo>
                      <a:cubicBezTo>
                        <a:pt x="1330784" y="556071"/>
                        <a:pt x="1312165" y="668546"/>
                        <a:pt x="1278494" y="770849"/>
                      </a:cubicBezTo>
                      <a:lnTo>
                        <a:pt x="1239352" y="863522"/>
                      </a:lnTo>
                      <a:close/>
                      <a:moveTo>
                        <a:pt x="157575" y="0"/>
                      </a:moveTo>
                      <a:lnTo>
                        <a:pt x="1147686" y="0"/>
                      </a:lnTo>
                      <a:lnTo>
                        <a:pt x="959984" y="111564"/>
                      </a:lnTo>
                      <a:lnTo>
                        <a:pt x="345277" y="111564"/>
                      </a:lnTo>
                      <a:close/>
                      <a:moveTo>
                        <a:pt x="157574" y="877405"/>
                      </a:moveTo>
                      <a:lnTo>
                        <a:pt x="345276" y="765842"/>
                      </a:lnTo>
                      <a:lnTo>
                        <a:pt x="959983" y="765842"/>
                      </a:lnTo>
                      <a:lnTo>
                        <a:pt x="1147685" y="877405"/>
                      </a:lnTo>
                      <a:close/>
                      <a:moveTo>
                        <a:pt x="0" y="438007"/>
                      </a:moveTo>
                      <a:cubicBezTo>
                        <a:pt x="0" y="319943"/>
                        <a:pt x="18619" y="207467"/>
                        <a:pt x="52290" y="105165"/>
                      </a:cubicBezTo>
                      <a:lnTo>
                        <a:pt x="88741" y="18865"/>
                      </a:lnTo>
                      <a:lnTo>
                        <a:pt x="279305" y="126309"/>
                      </a:lnTo>
                      <a:lnTo>
                        <a:pt x="279304" y="751429"/>
                      </a:lnTo>
                      <a:lnTo>
                        <a:pt x="89328" y="858542"/>
                      </a:lnTo>
                      <a:lnTo>
                        <a:pt x="52290" y="770849"/>
                      </a:lnTo>
                      <a:cubicBezTo>
                        <a:pt x="18619" y="668546"/>
                        <a:pt x="0" y="556071"/>
                        <a:pt x="0" y="43800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6DD7FFCE-60E0-482F-8370-A486F16D33A5}"/>
                    </a:ext>
                  </a:extLst>
                </p:cNvPr>
                <p:cNvGrpSpPr/>
                <p:nvPr/>
              </p:nvGrpSpPr>
              <p:grpSpPr>
                <a:xfrm>
                  <a:off x="505786" y="1853176"/>
                  <a:ext cx="1091309" cy="69162"/>
                  <a:chOff x="1311089" y="1853176"/>
                  <a:chExt cx="1091309" cy="69162"/>
                </a:xfrm>
                <a:solidFill>
                  <a:srgbClr val="000000"/>
                </a:solidFill>
              </p:grpSpPr>
              <p:sp>
                <p:nvSpPr>
                  <p:cNvPr id="126" name="四角形: 上の 2 つの角を丸める 125">
                    <a:extLst>
                      <a:ext uri="{FF2B5EF4-FFF2-40B4-BE49-F238E27FC236}">
                        <a16:creationId xmlns:a16="http://schemas.microsoft.com/office/drawing/2014/main" id="{FC8E5C24-2F30-4456-B5BA-9D2F420DF9AE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1311089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7" name="四角形: 上の 2 つの角を丸める 126">
                    <a:extLst>
                      <a:ext uri="{FF2B5EF4-FFF2-40B4-BE49-F238E27FC236}">
                        <a16:creationId xmlns:a16="http://schemas.microsoft.com/office/drawing/2014/main" id="{C3EE8732-3E83-44C1-840F-67FC21BAF7DB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2282642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2CD5352F-EE32-40C3-99C9-01B4E13EF8FA}"/>
                  </a:ext>
                </a:extLst>
              </p:cNvPr>
              <p:cNvGrpSpPr/>
              <p:nvPr/>
            </p:nvGrpSpPr>
            <p:grpSpPr>
              <a:xfrm rot="5400000">
                <a:off x="4276594" y="3239804"/>
                <a:ext cx="240922" cy="114850"/>
                <a:chOff x="3254530" y="1404395"/>
                <a:chExt cx="425918" cy="203044"/>
              </a:xfrm>
            </p:grpSpPr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4E5F8664-D4D8-4405-B5BF-CBC161A9BC6C}"/>
                    </a:ext>
                  </a:extLst>
                </p:cNvPr>
                <p:cNvGrpSpPr/>
                <p:nvPr/>
              </p:nvGrpSpPr>
              <p:grpSpPr>
                <a:xfrm flipH="1">
                  <a:off x="3477404" y="1404395"/>
                  <a:ext cx="203044" cy="203044"/>
                  <a:chOff x="2441258" y="1404395"/>
                  <a:chExt cx="203044" cy="203044"/>
                </a:xfrm>
              </p:grpSpPr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4EB54933-8709-48A6-9AF6-423F356ACF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2951" y="1406080"/>
                    <a:ext cx="199665" cy="19966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85A46CFC-8FBD-445C-A258-A990FED750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72688" y="1465633"/>
                    <a:ext cx="131607" cy="13160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" name="弦 120">
                    <a:extLst>
                      <a:ext uri="{FF2B5EF4-FFF2-40B4-BE49-F238E27FC236}">
                        <a16:creationId xmlns:a16="http://schemas.microsoft.com/office/drawing/2014/main" id="{F83BD6EB-5E73-4107-84EB-70516D8A71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1258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0070C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7029C111-31F5-4FB5-868F-17F1D76EBE15}"/>
                    </a:ext>
                  </a:extLst>
                </p:cNvPr>
                <p:cNvGrpSpPr/>
                <p:nvPr/>
              </p:nvGrpSpPr>
              <p:grpSpPr>
                <a:xfrm>
                  <a:off x="3254530" y="1404395"/>
                  <a:ext cx="203044" cy="203044"/>
                  <a:chOff x="2933062" y="1404395"/>
                  <a:chExt cx="203044" cy="203044"/>
                </a:xfrm>
              </p:grpSpPr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20C85984-3801-4AC6-994F-77E02CCBBE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C7F84B40-D647-4EE3-8F8A-C86E79C084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73067" y="1465631"/>
                    <a:ext cx="131608" cy="13160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8" name="弦 117">
                    <a:extLst>
                      <a:ext uri="{FF2B5EF4-FFF2-40B4-BE49-F238E27FC236}">
                        <a16:creationId xmlns:a16="http://schemas.microsoft.com/office/drawing/2014/main" id="{D92A2E2B-77B1-4EFA-997D-8E55A9CFAE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3062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0070C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2B0BB75-8ECE-44E5-8581-744180D5EA5F}"/>
              </a:ext>
            </a:extLst>
          </p:cNvPr>
          <p:cNvGrpSpPr/>
          <p:nvPr/>
        </p:nvGrpSpPr>
        <p:grpSpPr>
          <a:xfrm>
            <a:off x="3759469" y="1296317"/>
            <a:ext cx="2575724" cy="1825505"/>
            <a:chOff x="4168008" y="2826290"/>
            <a:chExt cx="1585092" cy="1123410"/>
          </a:xfrm>
        </p:grpSpPr>
        <p:sp>
          <p:nvSpPr>
            <p:cNvPr id="151" name="正方形/長方形 150">
              <a:extLst>
                <a:ext uri="{FF2B5EF4-FFF2-40B4-BE49-F238E27FC236}">
                  <a16:creationId xmlns:a16="http://schemas.microsoft.com/office/drawing/2014/main" id="{A1D02B7F-F821-4382-A93D-2BF3718A15F1}"/>
                </a:ext>
              </a:extLst>
            </p:cNvPr>
            <p:cNvSpPr/>
            <p:nvPr/>
          </p:nvSpPr>
          <p:spPr bwMode="auto">
            <a:xfrm>
              <a:off x="4168008" y="2826290"/>
              <a:ext cx="1584334" cy="1123410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D2520319-6956-4691-B59A-1E210D4FA85B}"/>
                </a:ext>
              </a:extLst>
            </p:cNvPr>
            <p:cNvGrpSpPr/>
            <p:nvPr/>
          </p:nvGrpSpPr>
          <p:grpSpPr>
            <a:xfrm rot="1163606">
              <a:off x="5106982" y="3523190"/>
              <a:ext cx="586241" cy="258860"/>
              <a:chOff x="4740734" y="98630"/>
              <a:chExt cx="437672" cy="1230536"/>
            </a:xfrm>
          </p:grpSpPr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1A87FA6F-0645-41A5-823F-DDBC72E35708}"/>
                  </a:ext>
                </a:extLst>
              </p:cNvPr>
              <p:cNvSpPr/>
              <p:nvPr/>
            </p:nvSpPr>
            <p:spPr bwMode="auto">
              <a:xfrm>
                <a:off x="4740734" y="98630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19C1D8BD-AB4E-4A3F-B592-05280C8E5462}"/>
                  </a:ext>
                </a:extLst>
              </p:cNvPr>
              <p:cNvSpPr/>
              <p:nvPr/>
            </p:nvSpPr>
            <p:spPr bwMode="auto">
              <a:xfrm>
                <a:off x="4740734" y="1283447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8973C7D9-6F69-4860-B912-E4E2F5573A69}"/>
                </a:ext>
              </a:extLst>
            </p:cNvPr>
            <p:cNvGrpSpPr/>
            <p:nvPr/>
          </p:nvGrpSpPr>
          <p:grpSpPr>
            <a:xfrm>
              <a:off x="4655884" y="3388002"/>
              <a:ext cx="627610" cy="368748"/>
              <a:chOff x="2428604" y="1144848"/>
              <a:chExt cx="414800" cy="243713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B3D03AA8-671C-4A2F-A5AA-F54B6940D8F5}"/>
                  </a:ext>
                </a:extLst>
              </p:cNvPr>
              <p:cNvGrpSpPr/>
              <p:nvPr/>
            </p:nvGrpSpPr>
            <p:grpSpPr>
              <a:xfrm rot="16200000">
                <a:off x="2514147" y="1059305"/>
                <a:ext cx="243713" cy="414800"/>
                <a:chOff x="2673730" y="851790"/>
                <a:chExt cx="830264" cy="1575153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19A72DA3-0FF4-4E42-8E68-BF64E8ECD423}"/>
                    </a:ext>
                  </a:extLst>
                </p:cNvPr>
                <p:cNvGrpSpPr/>
                <p:nvPr/>
              </p:nvGrpSpPr>
              <p:grpSpPr>
                <a:xfrm>
                  <a:off x="2720581" y="851790"/>
                  <a:ext cx="736824" cy="1575153"/>
                  <a:chOff x="7236169" y="2190053"/>
                  <a:chExt cx="1252546" cy="2677643"/>
                </a:xfrm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A6246A95-D0A7-4D89-B0AD-51A47D74D8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4598606"/>
                    <a:ext cx="1252546" cy="269090"/>
                  </a:xfrm>
                  <a:custGeom>
                    <a:avLst/>
                    <a:gdLst>
                      <a:gd name="connsiteX0" fmla="*/ 0 w 1252546"/>
                      <a:gd name="connsiteY0" fmla="*/ 0 h 269090"/>
                      <a:gd name="connsiteX1" fmla="*/ 161140 w 1252546"/>
                      <a:gd name="connsiteY1" fmla="*/ 161140 h 269090"/>
                      <a:gd name="connsiteX2" fmla="*/ 1091406 w 1252546"/>
                      <a:gd name="connsiteY2" fmla="*/ 161140 h 269090"/>
                      <a:gd name="connsiteX3" fmla="*/ 1252546 w 1252546"/>
                      <a:gd name="connsiteY3" fmla="*/ 0 h 269090"/>
                      <a:gd name="connsiteX4" fmla="*/ 1252546 w 1252546"/>
                      <a:gd name="connsiteY4" fmla="*/ 107950 h 269090"/>
                      <a:gd name="connsiteX5" fmla="*/ 1091406 w 1252546"/>
                      <a:gd name="connsiteY5" fmla="*/ 269090 h 269090"/>
                      <a:gd name="connsiteX6" fmla="*/ 161140 w 1252546"/>
                      <a:gd name="connsiteY6" fmla="*/ 269090 h 269090"/>
                      <a:gd name="connsiteX7" fmla="*/ 0 w 1252546"/>
                      <a:gd name="connsiteY7" fmla="*/ 107950 h 26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2546" h="269090">
                        <a:moveTo>
                          <a:pt x="0" y="0"/>
                        </a:moveTo>
                        <a:cubicBezTo>
                          <a:pt x="0" y="88995"/>
                          <a:pt x="72145" y="161140"/>
                          <a:pt x="161140" y="161140"/>
                        </a:cubicBezTo>
                        <a:lnTo>
                          <a:pt x="1091406" y="161140"/>
                        </a:lnTo>
                        <a:cubicBezTo>
                          <a:pt x="1180401" y="161140"/>
                          <a:pt x="1252546" y="88995"/>
                          <a:pt x="1252546" y="0"/>
                        </a:cubicBezTo>
                        <a:lnTo>
                          <a:pt x="1252546" y="107950"/>
                        </a:lnTo>
                        <a:cubicBezTo>
                          <a:pt x="1252546" y="196945"/>
                          <a:pt x="1180401" y="269090"/>
                          <a:pt x="1091406" y="269090"/>
                        </a:cubicBezTo>
                        <a:lnTo>
                          <a:pt x="161140" y="269090"/>
                        </a:lnTo>
                        <a:cubicBezTo>
                          <a:pt x="72145" y="269090"/>
                          <a:pt x="0" y="196945"/>
                          <a:pt x="0" y="10795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197AC369-C7A7-442F-98AA-7494DF24A7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190053"/>
                    <a:ext cx="1252546" cy="432758"/>
                  </a:xfrm>
                  <a:custGeom>
                    <a:avLst/>
                    <a:gdLst>
                      <a:gd name="connsiteX0" fmla="*/ 432604 w 1252546"/>
                      <a:gd name="connsiteY0" fmla="*/ 0 h 493804"/>
                      <a:gd name="connsiteX1" fmla="*/ 819942 w 1252546"/>
                      <a:gd name="connsiteY1" fmla="*/ 0 h 493804"/>
                      <a:gd name="connsiteX2" fmla="*/ 1252546 w 1252546"/>
                      <a:gd name="connsiteY2" fmla="*/ 432604 h 493804"/>
                      <a:gd name="connsiteX3" fmla="*/ 1252546 w 1252546"/>
                      <a:gd name="connsiteY3" fmla="*/ 493804 h 493804"/>
                      <a:gd name="connsiteX4" fmla="*/ 1231562 w 1252546"/>
                      <a:gd name="connsiteY4" fmla="*/ 455144 h 493804"/>
                      <a:gd name="connsiteX5" fmla="*/ 838488 w 1252546"/>
                      <a:gd name="connsiteY5" fmla="*/ 246148 h 493804"/>
                      <a:gd name="connsiteX6" fmla="*/ 414058 w 1252546"/>
                      <a:gd name="connsiteY6" fmla="*/ 246148 h 493804"/>
                      <a:gd name="connsiteX7" fmla="*/ 20984 w 1252546"/>
                      <a:gd name="connsiteY7" fmla="*/ 455144 h 493804"/>
                      <a:gd name="connsiteX8" fmla="*/ 0 w 1252546"/>
                      <a:gd name="connsiteY8" fmla="*/ 493804 h 493804"/>
                      <a:gd name="connsiteX9" fmla="*/ 0 w 1252546"/>
                      <a:gd name="connsiteY9" fmla="*/ 432604 h 493804"/>
                      <a:gd name="connsiteX10" fmla="*/ 432604 w 1252546"/>
                      <a:gd name="connsiteY10" fmla="*/ 0 h 493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2546" h="493804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493804"/>
                        </a:lnTo>
                        <a:lnTo>
                          <a:pt x="1231562" y="455144"/>
                        </a:lnTo>
                        <a:cubicBezTo>
                          <a:pt x="1146375" y="329051"/>
                          <a:pt x="1002113" y="246148"/>
                          <a:pt x="838488" y="246148"/>
                        </a:cubicBezTo>
                        <a:lnTo>
                          <a:pt x="414058" y="246148"/>
                        </a:lnTo>
                        <a:cubicBezTo>
                          <a:pt x="250433" y="246148"/>
                          <a:pt x="106171" y="329051"/>
                          <a:pt x="20984" y="455144"/>
                        </a:cubicBezTo>
                        <a:lnTo>
                          <a:pt x="0" y="493804"/>
                        </a:ln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5B83AB74-C5F2-4830-97FB-D235B8956C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6169" y="2243306"/>
                    <a:ext cx="1252546" cy="2567240"/>
                  </a:xfrm>
                  <a:custGeom>
                    <a:avLst/>
                    <a:gdLst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1486936 h 2567240"/>
                      <a:gd name="connsiteX10" fmla="*/ 0 w 1252546"/>
                      <a:gd name="connsiteY10" fmla="*/ 808840 h 2567240"/>
                      <a:gd name="connsiteX11" fmla="*/ 0 w 1252546"/>
                      <a:gd name="connsiteY11" fmla="*/ 432604 h 2567240"/>
                      <a:gd name="connsiteX12" fmla="*/ 432604 w 1252546"/>
                      <a:gd name="connsiteY12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808840 h 2567240"/>
                      <a:gd name="connsiteX10" fmla="*/ 0 w 1252546"/>
                      <a:gd name="connsiteY10" fmla="*/ 432604 h 2567240"/>
                      <a:gd name="connsiteX11" fmla="*/ 432604 w 1252546"/>
                      <a:gd name="connsiteY11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808840 h 2567240"/>
                      <a:gd name="connsiteX4" fmla="*/ 1252546 w 1252546"/>
                      <a:gd name="connsiteY4" fmla="*/ 1486936 h 2567240"/>
                      <a:gd name="connsiteX5" fmla="*/ 1252546 w 1252546"/>
                      <a:gd name="connsiteY5" fmla="*/ 2406100 h 2567240"/>
                      <a:gd name="connsiteX6" fmla="*/ 1091406 w 1252546"/>
                      <a:gd name="connsiteY6" fmla="*/ 2567240 h 2567240"/>
                      <a:gd name="connsiteX7" fmla="*/ 161140 w 1252546"/>
                      <a:gd name="connsiteY7" fmla="*/ 2567240 h 2567240"/>
                      <a:gd name="connsiteX8" fmla="*/ 0 w 1252546"/>
                      <a:gd name="connsiteY8" fmla="*/ 2406100 h 2567240"/>
                      <a:gd name="connsiteX9" fmla="*/ 0 w 1252546"/>
                      <a:gd name="connsiteY9" fmla="*/ 432604 h 2567240"/>
                      <a:gd name="connsiteX10" fmla="*/ 432604 w 1252546"/>
                      <a:gd name="connsiteY10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1486936 h 2567240"/>
                      <a:gd name="connsiteX4" fmla="*/ 1252546 w 1252546"/>
                      <a:gd name="connsiteY4" fmla="*/ 2406100 h 2567240"/>
                      <a:gd name="connsiteX5" fmla="*/ 1091406 w 1252546"/>
                      <a:gd name="connsiteY5" fmla="*/ 2567240 h 2567240"/>
                      <a:gd name="connsiteX6" fmla="*/ 161140 w 1252546"/>
                      <a:gd name="connsiteY6" fmla="*/ 2567240 h 2567240"/>
                      <a:gd name="connsiteX7" fmla="*/ 0 w 1252546"/>
                      <a:gd name="connsiteY7" fmla="*/ 2406100 h 2567240"/>
                      <a:gd name="connsiteX8" fmla="*/ 0 w 1252546"/>
                      <a:gd name="connsiteY8" fmla="*/ 432604 h 2567240"/>
                      <a:gd name="connsiteX9" fmla="*/ 432604 w 1252546"/>
                      <a:gd name="connsiteY9" fmla="*/ 0 h 2567240"/>
                      <a:gd name="connsiteX0" fmla="*/ 432604 w 1252546"/>
                      <a:gd name="connsiteY0" fmla="*/ 0 h 2567240"/>
                      <a:gd name="connsiteX1" fmla="*/ 819942 w 1252546"/>
                      <a:gd name="connsiteY1" fmla="*/ 0 h 2567240"/>
                      <a:gd name="connsiteX2" fmla="*/ 1252546 w 1252546"/>
                      <a:gd name="connsiteY2" fmla="*/ 432604 h 2567240"/>
                      <a:gd name="connsiteX3" fmla="*/ 1252546 w 1252546"/>
                      <a:gd name="connsiteY3" fmla="*/ 2406100 h 2567240"/>
                      <a:gd name="connsiteX4" fmla="*/ 1091406 w 1252546"/>
                      <a:gd name="connsiteY4" fmla="*/ 2567240 h 2567240"/>
                      <a:gd name="connsiteX5" fmla="*/ 161140 w 1252546"/>
                      <a:gd name="connsiteY5" fmla="*/ 2567240 h 2567240"/>
                      <a:gd name="connsiteX6" fmla="*/ 0 w 1252546"/>
                      <a:gd name="connsiteY6" fmla="*/ 2406100 h 2567240"/>
                      <a:gd name="connsiteX7" fmla="*/ 0 w 1252546"/>
                      <a:gd name="connsiteY7" fmla="*/ 432604 h 2567240"/>
                      <a:gd name="connsiteX8" fmla="*/ 432604 w 1252546"/>
                      <a:gd name="connsiteY8" fmla="*/ 0 h 2567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52546" h="2567240">
                        <a:moveTo>
                          <a:pt x="432604" y="0"/>
                        </a:moveTo>
                        <a:lnTo>
                          <a:pt x="819942" y="0"/>
                        </a:lnTo>
                        <a:cubicBezTo>
                          <a:pt x="1058863" y="0"/>
                          <a:pt x="1252546" y="193683"/>
                          <a:pt x="1252546" y="432604"/>
                        </a:cubicBezTo>
                        <a:lnTo>
                          <a:pt x="1252546" y="2406100"/>
                        </a:lnTo>
                        <a:cubicBezTo>
                          <a:pt x="1252546" y="2495095"/>
                          <a:pt x="1180401" y="2567240"/>
                          <a:pt x="1091406" y="2567240"/>
                        </a:cubicBezTo>
                        <a:lnTo>
                          <a:pt x="161140" y="2567240"/>
                        </a:lnTo>
                        <a:cubicBezTo>
                          <a:pt x="72145" y="2567240"/>
                          <a:pt x="0" y="2495095"/>
                          <a:pt x="0" y="2406100"/>
                        </a:cubicBezTo>
                        <a:lnTo>
                          <a:pt x="0" y="432604"/>
                        </a:lnTo>
                        <a:cubicBezTo>
                          <a:pt x="0" y="193683"/>
                          <a:pt x="193683" y="0"/>
                          <a:pt x="43260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0EF87617-432E-412E-A252-71B5ED2C29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28590" y="3985642"/>
                    <a:ext cx="1067704" cy="621653"/>
                  </a:xfrm>
                  <a:custGeom>
                    <a:avLst/>
                    <a:gdLst>
                      <a:gd name="connsiteX0" fmla="*/ 103726 w 1136965"/>
                      <a:gd name="connsiteY0" fmla="*/ 0 h 621653"/>
                      <a:gd name="connsiteX1" fmla="*/ 277378 w 1136965"/>
                      <a:gd name="connsiteY1" fmla="*/ 9864 h 621653"/>
                      <a:gd name="connsiteX2" fmla="*/ 589082 w 1136965"/>
                      <a:gd name="connsiteY2" fmla="*/ 15677 h 621653"/>
                      <a:gd name="connsiteX3" fmla="*/ 900787 w 1136965"/>
                      <a:gd name="connsiteY3" fmla="*/ 9864 h 621653"/>
                      <a:gd name="connsiteX4" fmla="*/ 1032022 w 1136965"/>
                      <a:gd name="connsiteY4" fmla="*/ 2409 h 621653"/>
                      <a:gd name="connsiteX5" fmla="*/ 1136965 w 1136965"/>
                      <a:gd name="connsiteY5" fmla="*/ 569166 h 621653"/>
                      <a:gd name="connsiteX6" fmla="*/ 1078053 w 1136965"/>
                      <a:gd name="connsiteY6" fmla="*/ 582007 h 621653"/>
                      <a:gd name="connsiteX7" fmla="*/ 589082 w 1136965"/>
                      <a:gd name="connsiteY7" fmla="*/ 621653 h 621653"/>
                      <a:gd name="connsiteX8" fmla="*/ 100111 w 1136965"/>
                      <a:gd name="connsiteY8" fmla="*/ 582007 h 621653"/>
                      <a:gd name="connsiteX9" fmla="*/ 0 w 1136965"/>
                      <a:gd name="connsiteY9" fmla="*/ 560185 h 621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36965" h="621653">
                        <a:moveTo>
                          <a:pt x="103726" y="0"/>
                        </a:moveTo>
                        <a:lnTo>
                          <a:pt x="277378" y="9864"/>
                        </a:lnTo>
                        <a:cubicBezTo>
                          <a:pt x="379013" y="13692"/>
                          <a:pt x="483107" y="15677"/>
                          <a:pt x="589082" y="15677"/>
                        </a:cubicBezTo>
                        <a:cubicBezTo>
                          <a:pt x="695058" y="15677"/>
                          <a:pt x="799152" y="13692"/>
                          <a:pt x="900787" y="9864"/>
                        </a:cubicBezTo>
                        <a:lnTo>
                          <a:pt x="1032022" y="2409"/>
                        </a:lnTo>
                        <a:lnTo>
                          <a:pt x="1136965" y="569166"/>
                        </a:lnTo>
                        <a:lnTo>
                          <a:pt x="1078053" y="582007"/>
                        </a:lnTo>
                        <a:cubicBezTo>
                          <a:pt x="927763" y="607536"/>
                          <a:pt x="762528" y="621653"/>
                          <a:pt x="589082" y="621653"/>
                        </a:cubicBezTo>
                        <a:cubicBezTo>
                          <a:pt x="415637" y="621653"/>
                          <a:pt x="250401" y="607536"/>
                          <a:pt x="100111" y="582007"/>
                        </a:cubicBezTo>
                        <a:lnTo>
                          <a:pt x="0" y="560185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BDD52995-4E8D-454F-A120-4E8A990C84F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09892" y="4051537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3564052B-AC8D-4CF8-966C-89467BFB2309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315831" y="2833345"/>
                    <a:ext cx="1093222" cy="483622"/>
                  </a:xfrm>
                  <a:custGeom>
                    <a:avLst/>
                    <a:gdLst>
                      <a:gd name="connsiteX0" fmla="*/ 553938 w 1093222"/>
                      <a:gd name="connsiteY0" fmla="*/ 483622 h 483622"/>
                      <a:gd name="connsiteX1" fmla="*/ 1004995 w 1093222"/>
                      <a:gd name="connsiteY1" fmla="*/ 413861 h 483622"/>
                      <a:gd name="connsiteX2" fmla="*/ 1093222 w 1093222"/>
                      <a:gd name="connsiteY2" fmla="*/ 377004 h 483622"/>
                      <a:gd name="connsiteX3" fmla="*/ 999542 w 1093222"/>
                      <a:gd name="connsiteY3" fmla="*/ 2281 h 483622"/>
                      <a:gd name="connsiteX4" fmla="*/ 881644 w 1093222"/>
                      <a:gd name="connsiteY4" fmla="*/ 19499 h 483622"/>
                      <a:gd name="connsiteX5" fmla="*/ 553938 w 1093222"/>
                      <a:gd name="connsiteY5" fmla="*/ 37863 h 483622"/>
                      <a:gd name="connsiteX6" fmla="*/ 226232 w 1093222"/>
                      <a:gd name="connsiteY6" fmla="*/ 19499 h 483622"/>
                      <a:gd name="connsiteX7" fmla="*/ 92720 w 1093222"/>
                      <a:gd name="connsiteY7" fmla="*/ 0 h 483622"/>
                      <a:gd name="connsiteX8" fmla="*/ 0 w 1093222"/>
                      <a:gd name="connsiteY8" fmla="*/ 370882 h 483622"/>
                      <a:gd name="connsiteX9" fmla="*/ 102881 w 1093222"/>
                      <a:gd name="connsiteY9" fmla="*/ 413861 h 483622"/>
                      <a:gd name="connsiteX10" fmla="*/ 553938 w 1093222"/>
                      <a:gd name="connsiteY10" fmla="*/ 483622 h 48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93222" h="483622">
                        <a:moveTo>
                          <a:pt x="553938" y="483622"/>
                        </a:moveTo>
                        <a:cubicBezTo>
                          <a:pt x="721020" y="483622"/>
                          <a:pt x="876238" y="457905"/>
                          <a:pt x="1004995" y="413861"/>
                        </a:cubicBezTo>
                        <a:lnTo>
                          <a:pt x="1093222" y="377004"/>
                        </a:lnTo>
                        <a:lnTo>
                          <a:pt x="999542" y="2281"/>
                        </a:lnTo>
                        <a:lnTo>
                          <a:pt x="881644" y="19499"/>
                        </a:lnTo>
                        <a:cubicBezTo>
                          <a:pt x="778122" y="31434"/>
                          <a:pt x="668056" y="37863"/>
                          <a:pt x="553938" y="37863"/>
                        </a:cubicBezTo>
                        <a:cubicBezTo>
                          <a:pt x="439821" y="37863"/>
                          <a:pt x="329755" y="31434"/>
                          <a:pt x="226232" y="19499"/>
                        </a:cubicBezTo>
                        <a:lnTo>
                          <a:pt x="92720" y="0"/>
                        </a:lnTo>
                        <a:lnTo>
                          <a:pt x="0" y="370882"/>
                        </a:lnTo>
                        <a:lnTo>
                          <a:pt x="102881" y="413861"/>
                        </a:lnTo>
                        <a:cubicBezTo>
                          <a:pt x="231638" y="457905"/>
                          <a:pt x="386857" y="483622"/>
                          <a:pt x="553938" y="483622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B4EB66B6-ADF6-434C-BBEA-798393134E9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038040" y="3367931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EB147634-6C86-491C-B63C-18E740B20670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086217" y="4051538"/>
                    <a:ext cx="633345" cy="58038"/>
                  </a:xfrm>
                  <a:custGeom>
                    <a:avLst/>
                    <a:gdLst>
                      <a:gd name="connsiteX0" fmla="*/ 0 w 633345"/>
                      <a:gd name="connsiteY0" fmla="*/ 0 h 58038"/>
                      <a:gd name="connsiteX1" fmla="*/ 357436 w 633345"/>
                      <a:gd name="connsiteY1" fmla="*/ 0 h 58038"/>
                      <a:gd name="connsiteX2" fmla="*/ 633345 w 633345"/>
                      <a:gd name="connsiteY2" fmla="*/ 58038 h 58038"/>
                      <a:gd name="connsiteX3" fmla="*/ 22852 w 633345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33345" h="58038">
                        <a:moveTo>
                          <a:pt x="0" y="0"/>
                        </a:moveTo>
                        <a:lnTo>
                          <a:pt x="357436" y="0"/>
                        </a:lnTo>
                        <a:lnTo>
                          <a:pt x="633345" y="58038"/>
                        </a:lnTo>
                        <a:lnTo>
                          <a:pt x="22852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EFCF4A6A-3B34-4284-9716-1386FEB3B1DC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8114365" y="3367932"/>
                    <a:ext cx="577049" cy="58038"/>
                  </a:xfrm>
                  <a:custGeom>
                    <a:avLst/>
                    <a:gdLst>
                      <a:gd name="connsiteX0" fmla="*/ 0 w 577049"/>
                      <a:gd name="connsiteY0" fmla="*/ 58038 h 58038"/>
                      <a:gd name="connsiteX1" fmla="*/ 275909 w 577049"/>
                      <a:gd name="connsiteY1" fmla="*/ 0 h 58038"/>
                      <a:gd name="connsiteX2" fmla="*/ 554198 w 577049"/>
                      <a:gd name="connsiteY2" fmla="*/ 0 h 58038"/>
                      <a:gd name="connsiteX3" fmla="*/ 577049 w 577049"/>
                      <a:gd name="connsiteY3" fmla="*/ 58038 h 58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7049" h="58038">
                        <a:moveTo>
                          <a:pt x="0" y="58038"/>
                        </a:moveTo>
                        <a:lnTo>
                          <a:pt x="275909" y="0"/>
                        </a:lnTo>
                        <a:lnTo>
                          <a:pt x="554198" y="0"/>
                        </a:lnTo>
                        <a:lnTo>
                          <a:pt x="577049" y="58038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50000"/>
                      <a:lumOff val="50000"/>
                    </a:srgbClr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D0B19FDF-7231-4038-B3ED-02B8F10E59B2}"/>
                    </a:ext>
                  </a:extLst>
                </p:cNvPr>
                <p:cNvSpPr/>
                <p:nvPr/>
              </p:nvSpPr>
              <p:spPr bwMode="auto">
                <a:xfrm rot="20700000">
                  <a:off x="2673730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CD3BFB28-BC35-4636-BFD8-A9E30F38AF1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00839" y="1394819"/>
                  <a:ext cx="103155" cy="503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121B5728-312D-461C-9920-2F79F411208D}"/>
                  </a:ext>
                </a:extLst>
              </p:cNvPr>
              <p:cNvGrpSpPr/>
              <p:nvPr/>
            </p:nvGrpSpPr>
            <p:grpSpPr>
              <a:xfrm rot="5400000">
                <a:off x="2449686" y="1221344"/>
                <a:ext cx="198205" cy="93550"/>
                <a:chOff x="3027387" y="1404395"/>
                <a:chExt cx="430187" cy="203044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5A334BB5-5C3F-4ECB-9F7B-CA8E4C7692D5}"/>
                    </a:ext>
                  </a:extLst>
                </p:cNvPr>
                <p:cNvGrpSpPr/>
                <p:nvPr/>
              </p:nvGrpSpPr>
              <p:grpSpPr>
                <a:xfrm flipH="1">
                  <a:off x="3027387" y="1404395"/>
                  <a:ext cx="203044" cy="203044"/>
                  <a:chOff x="2891275" y="1404395"/>
                  <a:chExt cx="203044" cy="203044"/>
                </a:xfrm>
              </p:grpSpPr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CC6C244D-ACA2-41DE-9063-22CA540FED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2966" y="1406081"/>
                    <a:ext cx="199665" cy="19966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0" name="楕円 179">
                    <a:extLst>
                      <a:ext uri="{FF2B5EF4-FFF2-40B4-BE49-F238E27FC236}">
                        <a16:creationId xmlns:a16="http://schemas.microsoft.com/office/drawing/2014/main" id="{9F0C74D4-B4F6-44A5-823A-55C4CB74E6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6992" y="1440113"/>
                    <a:ext cx="131607" cy="13160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1" name="弦 180">
                    <a:extLst>
                      <a:ext uri="{FF2B5EF4-FFF2-40B4-BE49-F238E27FC236}">
                        <a16:creationId xmlns:a16="http://schemas.microsoft.com/office/drawing/2014/main" id="{39042E10-11E4-4BDD-9567-0F39F03352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1275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7043E173-3345-4C4D-80EA-70DD42C695F7}"/>
                    </a:ext>
                  </a:extLst>
                </p:cNvPr>
                <p:cNvGrpSpPr/>
                <p:nvPr/>
              </p:nvGrpSpPr>
              <p:grpSpPr>
                <a:xfrm>
                  <a:off x="3254530" y="1404395"/>
                  <a:ext cx="203044" cy="203044"/>
                  <a:chOff x="2933062" y="1404395"/>
                  <a:chExt cx="203044" cy="203044"/>
                </a:xfrm>
              </p:grpSpPr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B37C4798-352A-45B2-BCE6-1CB54AC993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8820149C-0239-4563-AD85-3FBEADE0B0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8780" y="1440113"/>
                    <a:ext cx="131608" cy="13160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8" name="弦 177">
                    <a:extLst>
                      <a:ext uri="{FF2B5EF4-FFF2-40B4-BE49-F238E27FC236}">
                        <a16:creationId xmlns:a16="http://schemas.microsoft.com/office/drawing/2014/main" id="{B365B903-E6C3-4B35-B3EF-9F5B9ACE21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3062" y="1404395"/>
                    <a:ext cx="203044" cy="203044"/>
                  </a:xfrm>
                  <a:prstGeom prst="chord">
                    <a:avLst>
                      <a:gd name="adj1" fmla="val 9721091"/>
                      <a:gd name="adj2" fmla="val 19574514"/>
                    </a:avLst>
                  </a:prstGeom>
                  <a:solidFill>
                    <a:srgbClr val="C0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C9576DA3-A56B-4616-BFB6-62163418CDDC}"/>
                </a:ext>
              </a:extLst>
            </p:cNvPr>
            <p:cNvSpPr/>
            <p:nvPr/>
          </p:nvSpPr>
          <p:spPr bwMode="auto">
            <a:xfrm>
              <a:off x="4168008" y="2830043"/>
              <a:ext cx="1585092" cy="138286"/>
            </a:xfrm>
            <a:prstGeom prst="rect">
              <a:avLst/>
            </a:prstGeom>
            <a:pattFill prst="wdUpDiag">
              <a:fgClr>
                <a:srgbClr val="FFFFFF">
                  <a:lumMod val="85000"/>
                </a:srgbClr>
              </a:fgClr>
              <a:bgClr>
                <a:srgbClr val="FFFFFF">
                  <a:lumMod val="50000"/>
                </a:srgb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24584AE4-4431-4885-ABF7-93F93570375E}"/>
                </a:ext>
              </a:extLst>
            </p:cNvPr>
            <p:cNvCxnSpPr/>
            <p:nvPr/>
          </p:nvCxnSpPr>
          <p:spPr bwMode="auto">
            <a:xfrm>
              <a:off x="4172884" y="2971708"/>
              <a:ext cx="1580216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6" name="星: 12 pt 155">
              <a:extLst>
                <a:ext uri="{FF2B5EF4-FFF2-40B4-BE49-F238E27FC236}">
                  <a16:creationId xmlns:a16="http://schemas.microsoft.com/office/drawing/2014/main" id="{B88E5638-9A41-4371-8883-8B0B4CFF68E2}"/>
                </a:ext>
              </a:extLst>
            </p:cNvPr>
            <p:cNvSpPr/>
            <p:nvPr/>
          </p:nvSpPr>
          <p:spPr bwMode="auto">
            <a:xfrm>
              <a:off x="4311833" y="3161954"/>
              <a:ext cx="315035" cy="315035"/>
            </a:xfrm>
            <a:prstGeom prst="star12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5FDB18BD-3BC7-4A26-9AA4-DF6B614F295E}"/>
                </a:ext>
              </a:extLst>
            </p:cNvPr>
            <p:cNvGrpSpPr/>
            <p:nvPr/>
          </p:nvGrpSpPr>
          <p:grpSpPr>
            <a:xfrm rot="10800000">
              <a:off x="4527049" y="3017397"/>
              <a:ext cx="592433" cy="336237"/>
              <a:chOff x="522543" y="1090235"/>
              <a:chExt cx="414800" cy="235421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7E27A808-E990-4C3D-B165-6AC76AA64062}"/>
                  </a:ext>
                </a:extLst>
              </p:cNvPr>
              <p:cNvGrpSpPr/>
              <p:nvPr/>
            </p:nvGrpSpPr>
            <p:grpSpPr>
              <a:xfrm rot="5400000">
                <a:off x="612232" y="1000546"/>
                <a:ext cx="235421" cy="414800"/>
                <a:chOff x="505786" y="1284453"/>
                <a:chExt cx="1091309" cy="1922832"/>
              </a:xfrm>
            </p:grpSpPr>
            <p:sp>
              <p:nvSpPr>
                <p:cNvPr id="166" name="四角形: 角を丸くする 165">
                  <a:extLst>
                    <a:ext uri="{FF2B5EF4-FFF2-40B4-BE49-F238E27FC236}">
                      <a16:creationId xmlns:a16="http://schemas.microsoft.com/office/drawing/2014/main" id="{89ABEB84-2BE4-4BFA-80F7-1479B579C770}"/>
                    </a:ext>
                  </a:extLst>
                </p:cNvPr>
                <p:cNvSpPr/>
                <p:nvPr/>
              </p:nvSpPr>
              <p:spPr bwMode="auto">
                <a:xfrm>
                  <a:off x="567138" y="1284453"/>
                  <a:ext cx="968604" cy="1922832"/>
                </a:xfrm>
                <a:prstGeom prst="roundRect">
                  <a:avLst>
                    <a:gd name="adj" fmla="val 12145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199B87AC-E7FD-4C9F-B492-BEF35FC60110}"/>
                    </a:ext>
                  </a:extLst>
                </p:cNvPr>
                <p:cNvSpPr/>
                <p:nvPr/>
              </p:nvSpPr>
              <p:spPr bwMode="auto">
                <a:xfrm>
                  <a:off x="542510" y="1317791"/>
                  <a:ext cx="1017861" cy="1844847"/>
                </a:xfrm>
                <a:custGeom>
                  <a:avLst/>
                  <a:gdLst>
                    <a:gd name="connsiteX0" fmla="*/ 207304 w 1017861"/>
                    <a:gd name="connsiteY0" fmla="*/ 0 h 1844847"/>
                    <a:gd name="connsiteX1" fmla="*/ 810556 w 1017861"/>
                    <a:gd name="connsiteY1" fmla="*/ 0 h 1844847"/>
                    <a:gd name="connsiteX2" fmla="*/ 813332 w 1017861"/>
                    <a:gd name="connsiteY2" fmla="*/ 13757 h 1844847"/>
                    <a:gd name="connsiteX3" fmla="*/ 934514 w 1017861"/>
                    <a:gd name="connsiteY3" fmla="*/ 83951 h 1844847"/>
                    <a:gd name="connsiteX4" fmla="*/ 990903 w 1017861"/>
                    <a:gd name="connsiteY4" fmla="*/ 94207 h 1844847"/>
                    <a:gd name="connsiteX5" fmla="*/ 1006617 w 1017861"/>
                    <a:gd name="connsiteY5" fmla="*/ 94117 h 1844847"/>
                    <a:gd name="connsiteX6" fmla="*/ 1017861 w 1017861"/>
                    <a:gd name="connsiteY6" fmla="*/ 149809 h 1844847"/>
                    <a:gd name="connsiteX7" fmla="*/ 1017861 w 1017861"/>
                    <a:gd name="connsiteY7" fmla="*/ 1695038 h 1844847"/>
                    <a:gd name="connsiteX8" fmla="*/ 868052 w 1017861"/>
                    <a:gd name="connsiteY8" fmla="*/ 1844847 h 1844847"/>
                    <a:gd name="connsiteX9" fmla="*/ 149809 w 1017861"/>
                    <a:gd name="connsiteY9" fmla="*/ 1844847 h 1844847"/>
                    <a:gd name="connsiteX10" fmla="*/ 0 w 1017861"/>
                    <a:gd name="connsiteY10" fmla="*/ 1695038 h 1844847"/>
                    <a:gd name="connsiteX11" fmla="*/ 0 w 1017861"/>
                    <a:gd name="connsiteY11" fmla="*/ 149809 h 1844847"/>
                    <a:gd name="connsiteX12" fmla="*/ 11244 w 1017861"/>
                    <a:gd name="connsiteY12" fmla="*/ 94117 h 1844847"/>
                    <a:gd name="connsiteX13" fmla="*/ 26958 w 1017861"/>
                    <a:gd name="connsiteY13" fmla="*/ 94207 h 1844847"/>
                    <a:gd name="connsiteX14" fmla="*/ 83348 w 1017861"/>
                    <a:gd name="connsiteY14" fmla="*/ 83951 h 1844847"/>
                    <a:gd name="connsiteX15" fmla="*/ 204528 w 1017861"/>
                    <a:gd name="connsiteY15" fmla="*/ 13757 h 1844847"/>
                    <a:gd name="connsiteX16" fmla="*/ 207304 w 1017861"/>
                    <a:gd name="connsiteY16" fmla="*/ 0 h 1844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17861" h="1844847">
                      <a:moveTo>
                        <a:pt x="207304" y="0"/>
                      </a:moveTo>
                      <a:lnTo>
                        <a:pt x="810556" y="0"/>
                      </a:lnTo>
                      <a:lnTo>
                        <a:pt x="813332" y="13757"/>
                      </a:lnTo>
                      <a:cubicBezTo>
                        <a:pt x="829309" y="40207"/>
                        <a:pt x="875798" y="68218"/>
                        <a:pt x="934514" y="83951"/>
                      </a:cubicBezTo>
                      <a:cubicBezTo>
                        <a:pt x="954086" y="89195"/>
                        <a:pt x="973163" y="92579"/>
                        <a:pt x="990903" y="94207"/>
                      </a:cubicBezTo>
                      <a:lnTo>
                        <a:pt x="1006617" y="94117"/>
                      </a:lnTo>
                      <a:lnTo>
                        <a:pt x="1017861" y="149809"/>
                      </a:lnTo>
                      <a:lnTo>
                        <a:pt x="1017861" y="1695038"/>
                      </a:lnTo>
                      <a:cubicBezTo>
                        <a:pt x="1017861" y="1777775"/>
                        <a:pt x="950789" y="1844847"/>
                        <a:pt x="868052" y="1844847"/>
                      </a:cubicBezTo>
                      <a:lnTo>
                        <a:pt x="149809" y="1844847"/>
                      </a:lnTo>
                      <a:cubicBezTo>
                        <a:pt x="67072" y="1844847"/>
                        <a:pt x="0" y="1777775"/>
                        <a:pt x="0" y="1695038"/>
                      </a:cubicBezTo>
                      <a:lnTo>
                        <a:pt x="0" y="149809"/>
                      </a:lnTo>
                      <a:lnTo>
                        <a:pt x="11244" y="94117"/>
                      </a:lnTo>
                      <a:lnTo>
                        <a:pt x="26958" y="94207"/>
                      </a:lnTo>
                      <a:cubicBezTo>
                        <a:pt x="44698" y="92579"/>
                        <a:pt x="63776" y="89195"/>
                        <a:pt x="83348" y="83951"/>
                      </a:cubicBezTo>
                      <a:cubicBezTo>
                        <a:pt x="142063" y="68218"/>
                        <a:pt x="188551" y="40207"/>
                        <a:pt x="204528" y="13757"/>
                      </a:cubicBezTo>
                      <a:lnTo>
                        <a:pt x="207304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>
                        <a:lumMod val="95000"/>
                      </a:srgbClr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AD0DFE3C-43C0-4B5C-B2A5-8F5F5B9A762C}"/>
                    </a:ext>
                  </a:extLst>
                </p:cNvPr>
                <p:cNvSpPr/>
                <p:nvPr/>
              </p:nvSpPr>
              <p:spPr bwMode="auto">
                <a:xfrm rot="5400000">
                  <a:off x="386048" y="1922943"/>
                  <a:ext cx="1330784" cy="877405"/>
                </a:xfrm>
                <a:custGeom>
                  <a:avLst/>
                  <a:gdLst>
                    <a:gd name="connsiteX0" fmla="*/ 1031101 w 1330784"/>
                    <a:gd name="connsiteY0" fmla="*/ 746106 h 877405"/>
                    <a:gd name="connsiteX1" fmla="*/ 1031101 w 1330784"/>
                    <a:gd name="connsiteY1" fmla="*/ 131631 h 877405"/>
                    <a:gd name="connsiteX2" fmla="*/ 1239940 w 1330784"/>
                    <a:gd name="connsiteY2" fmla="*/ 13884 h 877405"/>
                    <a:gd name="connsiteX3" fmla="*/ 1278494 w 1330784"/>
                    <a:gd name="connsiteY3" fmla="*/ 105165 h 877405"/>
                    <a:gd name="connsiteX4" fmla="*/ 1330784 w 1330784"/>
                    <a:gd name="connsiteY4" fmla="*/ 438007 h 877405"/>
                    <a:gd name="connsiteX5" fmla="*/ 1278494 w 1330784"/>
                    <a:gd name="connsiteY5" fmla="*/ 770849 h 877405"/>
                    <a:gd name="connsiteX6" fmla="*/ 1239352 w 1330784"/>
                    <a:gd name="connsiteY6" fmla="*/ 863522 h 877405"/>
                    <a:gd name="connsiteX7" fmla="*/ 157575 w 1330784"/>
                    <a:gd name="connsiteY7" fmla="*/ 0 h 877405"/>
                    <a:gd name="connsiteX8" fmla="*/ 1147686 w 1330784"/>
                    <a:gd name="connsiteY8" fmla="*/ 0 h 877405"/>
                    <a:gd name="connsiteX9" fmla="*/ 959984 w 1330784"/>
                    <a:gd name="connsiteY9" fmla="*/ 111564 h 877405"/>
                    <a:gd name="connsiteX10" fmla="*/ 345277 w 1330784"/>
                    <a:gd name="connsiteY10" fmla="*/ 111564 h 877405"/>
                    <a:gd name="connsiteX11" fmla="*/ 157574 w 1330784"/>
                    <a:gd name="connsiteY11" fmla="*/ 877405 h 877405"/>
                    <a:gd name="connsiteX12" fmla="*/ 345276 w 1330784"/>
                    <a:gd name="connsiteY12" fmla="*/ 765842 h 877405"/>
                    <a:gd name="connsiteX13" fmla="*/ 959983 w 1330784"/>
                    <a:gd name="connsiteY13" fmla="*/ 765842 h 877405"/>
                    <a:gd name="connsiteX14" fmla="*/ 1147685 w 1330784"/>
                    <a:gd name="connsiteY14" fmla="*/ 877405 h 877405"/>
                    <a:gd name="connsiteX15" fmla="*/ 0 w 1330784"/>
                    <a:gd name="connsiteY15" fmla="*/ 438007 h 877405"/>
                    <a:gd name="connsiteX16" fmla="*/ 52290 w 1330784"/>
                    <a:gd name="connsiteY16" fmla="*/ 105165 h 877405"/>
                    <a:gd name="connsiteX17" fmla="*/ 88741 w 1330784"/>
                    <a:gd name="connsiteY17" fmla="*/ 18865 h 877405"/>
                    <a:gd name="connsiteX18" fmla="*/ 279305 w 1330784"/>
                    <a:gd name="connsiteY18" fmla="*/ 126309 h 877405"/>
                    <a:gd name="connsiteX19" fmla="*/ 279304 w 1330784"/>
                    <a:gd name="connsiteY19" fmla="*/ 751429 h 877405"/>
                    <a:gd name="connsiteX20" fmla="*/ 89328 w 1330784"/>
                    <a:gd name="connsiteY20" fmla="*/ 858542 h 877405"/>
                    <a:gd name="connsiteX21" fmla="*/ 52290 w 1330784"/>
                    <a:gd name="connsiteY21" fmla="*/ 770849 h 877405"/>
                    <a:gd name="connsiteX22" fmla="*/ 0 w 1330784"/>
                    <a:gd name="connsiteY22" fmla="*/ 438007 h 877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30784" h="877405">
                      <a:moveTo>
                        <a:pt x="1031101" y="746106"/>
                      </a:moveTo>
                      <a:lnTo>
                        <a:pt x="1031101" y="131631"/>
                      </a:lnTo>
                      <a:lnTo>
                        <a:pt x="1239940" y="13884"/>
                      </a:lnTo>
                      <a:lnTo>
                        <a:pt x="1278494" y="105165"/>
                      </a:lnTo>
                      <a:cubicBezTo>
                        <a:pt x="1312165" y="207467"/>
                        <a:pt x="1330784" y="319943"/>
                        <a:pt x="1330784" y="438007"/>
                      </a:cubicBezTo>
                      <a:cubicBezTo>
                        <a:pt x="1330784" y="556071"/>
                        <a:pt x="1312165" y="668546"/>
                        <a:pt x="1278494" y="770849"/>
                      </a:cubicBezTo>
                      <a:lnTo>
                        <a:pt x="1239352" y="863522"/>
                      </a:lnTo>
                      <a:close/>
                      <a:moveTo>
                        <a:pt x="157575" y="0"/>
                      </a:moveTo>
                      <a:lnTo>
                        <a:pt x="1147686" y="0"/>
                      </a:lnTo>
                      <a:lnTo>
                        <a:pt x="959984" y="111564"/>
                      </a:lnTo>
                      <a:lnTo>
                        <a:pt x="345277" y="111564"/>
                      </a:lnTo>
                      <a:close/>
                      <a:moveTo>
                        <a:pt x="157574" y="877405"/>
                      </a:moveTo>
                      <a:lnTo>
                        <a:pt x="345276" y="765842"/>
                      </a:lnTo>
                      <a:lnTo>
                        <a:pt x="959983" y="765842"/>
                      </a:lnTo>
                      <a:lnTo>
                        <a:pt x="1147685" y="877405"/>
                      </a:lnTo>
                      <a:close/>
                      <a:moveTo>
                        <a:pt x="0" y="438007"/>
                      </a:moveTo>
                      <a:cubicBezTo>
                        <a:pt x="0" y="319943"/>
                        <a:pt x="18619" y="207467"/>
                        <a:pt x="52290" y="105165"/>
                      </a:cubicBezTo>
                      <a:lnTo>
                        <a:pt x="88741" y="18865"/>
                      </a:lnTo>
                      <a:lnTo>
                        <a:pt x="279305" y="126309"/>
                      </a:lnTo>
                      <a:lnTo>
                        <a:pt x="279304" y="751429"/>
                      </a:lnTo>
                      <a:lnTo>
                        <a:pt x="89328" y="858542"/>
                      </a:lnTo>
                      <a:lnTo>
                        <a:pt x="52290" y="770849"/>
                      </a:lnTo>
                      <a:cubicBezTo>
                        <a:pt x="18619" y="668546"/>
                        <a:pt x="0" y="556071"/>
                        <a:pt x="0" y="43800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B3A90EEE-006C-4C75-98EB-4B6C8F738F62}"/>
                    </a:ext>
                  </a:extLst>
                </p:cNvPr>
                <p:cNvGrpSpPr/>
                <p:nvPr/>
              </p:nvGrpSpPr>
              <p:grpSpPr>
                <a:xfrm>
                  <a:off x="505786" y="1853176"/>
                  <a:ext cx="1091309" cy="69162"/>
                  <a:chOff x="1311089" y="1853176"/>
                  <a:chExt cx="1091309" cy="69162"/>
                </a:xfrm>
                <a:solidFill>
                  <a:srgbClr val="000000"/>
                </a:solidFill>
              </p:grpSpPr>
              <p:sp>
                <p:nvSpPr>
                  <p:cNvPr id="170" name="四角形: 上の 2 つの角を丸める 169">
                    <a:extLst>
                      <a:ext uri="{FF2B5EF4-FFF2-40B4-BE49-F238E27FC236}">
                        <a16:creationId xmlns:a16="http://schemas.microsoft.com/office/drawing/2014/main" id="{A22E1F6C-22DA-42EA-8100-3ED79ABD861C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1311089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1" name="四角形: 上の 2 つの角を丸める 170">
                    <a:extLst>
                      <a:ext uri="{FF2B5EF4-FFF2-40B4-BE49-F238E27FC236}">
                        <a16:creationId xmlns:a16="http://schemas.microsoft.com/office/drawing/2014/main" id="{00F7BC54-8A7B-4DDC-8B5C-8A09F819518A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2282642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79FFBE63-33B2-47A1-B912-623EF6306EB8}"/>
                  </a:ext>
                </a:extLst>
              </p:cNvPr>
              <p:cNvGrpSpPr/>
              <p:nvPr/>
            </p:nvGrpSpPr>
            <p:grpSpPr>
              <a:xfrm rot="10800000">
                <a:off x="798378" y="1112613"/>
                <a:ext cx="92056" cy="198476"/>
                <a:chOff x="2241521" y="1073448"/>
                <a:chExt cx="71608" cy="154388"/>
              </a:xfrm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61C7991D-01DE-4BED-B1AD-301BFB80CFAE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2241521" y="1156229"/>
                  <a:ext cx="71607" cy="71607"/>
                  <a:chOff x="3007632" y="1406088"/>
                  <a:chExt cx="199664" cy="199664"/>
                </a:xfrm>
              </p:grpSpPr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37754513-0C6A-4520-A8AB-06EE2717BC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07632" y="1406088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30FD9D5B-F528-445B-AB65-01EB1595A27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5258" y="1493975"/>
                    <a:ext cx="44002" cy="4399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E2AC14F1-6044-4A85-8279-7167A9C7D13B}"/>
                    </a:ext>
                  </a:extLst>
                </p:cNvPr>
                <p:cNvGrpSpPr/>
                <p:nvPr/>
              </p:nvGrpSpPr>
              <p:grpSpPr>
                <a:xfrm rot="5400000">
                  <a:off x="2241522" y="1073448"/>
                  <a:ext cx="71607" cy="71607"/>
                  <a:chOff x="2934752" y="1406085"/>
                  <a:chExt cx="199664" cy="199664"/>
                </a:xfrm>
              </p:grpSpPr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A5C6230B-4BEC-46DC-94EC-FB07ED40BC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14DDABBB-AB8D-44A8-967A-F06B06D282C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42794" y="1493965"/>
                    <a:ext cx="43999" cy="4399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A28D87E9-DAF8-467B-8530-5404766D76D6}"/>
              </a:ext>
            </a:extLst>
          </p:cNvPr>
          <p:cNvGrpSpPr/>
          <p:nvPr/>
        </p:nvGrpSpPr>
        <p:grpSpPr>
          <a:xfrm>
            <a:off x="785893" y="4122424"/>
            <a:ext cx="2448812" cy="1743760"/>
            <a:chOff x="785893" y="4122424"/>
            <a:chExt cx="2448812" cy="1743760"/>
          </a:xfrm>
        </p:grpSpPr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E51C1E7A-24F2-4EB0-84B6-E3F90E10B3A6}"/>
                </a:ext>
              </a:extLst>
            </p:cNvPr>
            <p:cNvSpPr/>
            <p:nvPr/>
          </p:nvSpPr>
          <p:spPr bwMode="auto">
            <a:xfrm>
              <a:off x="785893" y="4129795"/>
              <a:ext cx="2448812" cy="1736389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D0917E2A-9D84-48CB-8082-6A5B423232E5}"/>
                </a:ext>
              </a:extLst>
            </p:cNvPr>
            <p:cNvGrpSpPr/>
            <p:nvPr/>
          </p:nvGrpSpPr>
          <p:grpSpPr>
            <a:xfrm rot="16200000">
              <a:off x="1285187" y="4333415"/>
              <a:ext cx="753157" cy="331175"/>
              <a:chOff x="2877426" y="957661"/>
              <a:chExt cx="339194" cy="149149"/>
            </a:xfrm>
            <a:solidFill>
              <a:srgbClr val="FF0000"/>
            </a:solidFill>
          </p:grpSpPr>
          <p:sp>
            <p:nvSpPr>
              <p:cNvPr id="290" name="稲妻 289">
                <a:extLst>
                  <a:ext uri="{FF2B5EF4-FFF2-40B4-BE49-F238E27FC236}">
                    <a16:creationId xmlns:a16="http://schemas.microsoft.com/office/drawing/2014/main" id="{E5C33EC0-4C6B-40A2-ADCC-1F3819E82D26}"/>
                  </a:ext>
                </a:extLst>
              </p:cNvPr>
              <p:cNvSpPr/>
              <p:nvPr/>
            </p:nvSpPr>
            <p:spPr bwMode="auto">
              <a:xfrm rot="4500000">
                <a:off x="3011979" y="902170"/>
                <a:ext cx="149149" cy="260132"/>
              </a:xfrm>
              <a:prstGeom prst="lightningBolt">
                <a:avLst/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稲妻 290">
                <a:extLst>
                  <a:ext uri="{FF2B5EF4-FFF2-40B4-BE49-F238E27FC236}">
                    <a16:creationId xmlns:a16="http://schemas.microsoft.com/office/drawing/2014/main" id="{6A40F565-4612-4AC3-A069-B2D78337AA1B}"/>
                  </a:ext>
                </a:extLst>
              </p:cNvPr>
              <p:cNvSpPr/>
              <p:nvPr/>
            </p:nvSpPr>
            <p:spPr bwMode="auto">
              <a:xfrm rot="2700000">
                <a:off x="2916660" y="938594"/>
                <a:ext cx="105453" cy="183922"/>
              </a:xfrm>
              <a:prstGeom prst="lightningBolt">
                <a:avLst/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98E78828-ED27-4FEB-8B8B-144CEB0D0932}"/>
                </a:ext>
              </a:extLst>
            </p:cNvPr>
            <p:cNvGrpSpPr/>
            <p:nvPr/>
          </p:nvGrpSpPr>
          <p:grpSpPr>
            <a:xfrm rot="10800000">
              <a:off x="1223974" y="5449445"/>
              <a:ext cx="845056" cy="371585"/>
              <a:chOff x="2877426" y="957661"/>
              <a:chExt cx="339194" cy="149149"/>
            </a:xfrm>
            <a:solidFill>
              <a:srgbClr val="FF0000"/>
            </a:solidFill>
          </p:grpSpPr>
          <p:sp>
            <p:nvSpPr>
              <p:cNvPr id="288" name="稲妻 287">
                <a:extLst>
                  <a:ext uri="{FF2B5EF4-FFF2-40B4-BE49-F238E27FC236}">
                    <a16:creationId xmlns:a16="http://schemas.microsoft.com/office/drawing/2014/main" id="{C1BC6AFA-D3C5-41B5-8C08-C4A1612CCE3A}"/>
                  </a:ext>
                </a:extLst>
              </p:cNvPr>
              <p:cNvSpPr/>
              <p:nvPr/>
            </p:nvSpPr>
            <p:spPr bwMode="auto">
              <a:xfrm rot="4500000">
                <a:off x="3011979" y="902170"/>
                <a:ext cx="149149" cy="260132"/>
              </a:xfrm>
              <a:prstGeom prst="lightningBolt">
                <a:avLst/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9" name="稲妻 288">
                <a:extLst>
                  <a:ext uri="{FF2B5EF4-FFF2-40B4-BE49-F238E27FC236}">
                    <a16:creationId xmlns:a16="http://schemas.microsoft.com/office/drawing/2014/main" id="{832DDD6C-E736-4307-84E7-B4C9EE0A9C22}"/>
                  </a:ext>
                </a:extLst>
              </p:cNvPr>
              <p:cNvSpPr/>
              <p:nvPr/>
            </p:nvSpPr>
            <p:spPr bwMode="auto">
              <a:xfrm rot="2700000">
                <a:off x="2916660" y="938594"/>
                <a:ext cx="105453" cy="183922"/>
              </a:xfrm>
              <a:prstGeom prst="lightningBolt">
                <a:avLst/>
              </a:prstGeom>
              <a:grpFill/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6BD3D330-314B-4E19-9B57-090E3D5E72FA}"/>
                </a:ext>
              </a:extLst>
            </p:cNvPr>
            <p:cNvGrpSpPr/>
            <p:nvPr/>
          </p:nvGrpSpPr>
          <p:grpSpPr>
            <a:xfrm>
              <a:off x="2490961" y="4852971"/>
              <a:ext cx="720980" cy="400105"/>
              <a:chOff x="4740734" y="98630"/>
              <a:chExt cx="437672" cy="1230536"/>
            </a:xfrm>
          </p:grpSpPr>
          <p:sp>
            <p:nvSpPr>
              <p:cNvPr id="286" name="正方形/長方形 285">
                <a:extLst>
                  <a:ext uri="{FF2B5EF4-FFF2-40B4-BE49-F238E27FC236}">
                    <a16:creationId xmlns:a16="http://schemas.microsoft.com/office/drawing/2014/main" id="{4C62791A-B92E-4352-A19D-F2D629FC7207}"/>
                  </a:ext>
                </a:extLst>
              </p:cNvPr>
              <p:cNvSpPr/>
              <p:nvPr/>
            </p:nvSpPr>
            <p:spPr bwMode="auto">
              <a:xfrm>
                <a:off x="4740734" y="98630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正方形/長方形 286">
                <a:extLst>
                  <a:ext uri="{FF2B5EF4-FFF2-40B4-BE49-F238E27FC236}">
                    <a16:creationId xmlns:a16="http://schemas.microsoft.com/office/drawing/2014/main" id="{F351D5B9-BED2-41D5-8617-2E47D884AED0}"/>
                  </a:ext>
                </a:extLst>
              </p:cNvPr>
              <p:cNvSpPr/>
              <p:nvPr/>
            </p:nvSpPr>
            <p:spPr bwMode="auto">
              <a:xfrm>
                <a:off x="4740734" y="1283447"/>
                <a:ext cx="437672" cy="45719"/>
              </a:xfrm>
              <a:prstGeom prst="rect">
                <a:avLst/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4CE04382-774C-4DB7-B7BA-7D87F8B19A47}"/>
                </a:ext>
              </a:extLst>
            </p:cNvPr>
            <p:cNvGrpSpPr/>
            <p:nvPr/>
          </p:nvGrpSpPr>
          <p:grpSpPr>
            <a:xfrm rot="16200000">
              <a:off x="1031986" y="4644469"/>
              <a:ext cx="462960" cy="815712"/>
              <a:chOff x="505786" y="1284453"/>
              <a:chExt cx="1091309" cy="1922832"/>
            </a:xfrm>
          </p:grpSpPr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5F3ADE7A-5CA6-4251-8CB1-F4235690ECF1}"/>
                  </a:ext>
                </a:extLst>
              </p:cNvPr>
              <p:cNvSpPr/>
              <p:nvPr/>
            </p:nvSpPr>
            <p:spPr bwMode="auto">
              <a:xfrm>
                <a:off x="567138" y="1284453"/>
                <a:ext cx="968604" cy="1922832"/>
              </a:xfrm>
              <a:prstGeom prst="roundRect">
                <a:avLst>
                  <a:gd name="adj" fmla="val 12145"/>
                </a:avLst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9C71765E-6558-41E8-A137-035819EE578A}"/>
                  </a:ext>
                </a:extLst>
              </p:cNvPr>
              <p:cNvSpPr/>
              <p:nvPr/>
            </p:nvSpPr>
            <p:spPr bwMode="auto">
              <a:xfrm>
                <a:off x="542510" y="1317791"/>
                <a:ext cx="1017861" cy="1844847"/>
              </a:xfrm>
              <a:custGeom>
                <a:avLst/>
                <a:gdLst>
                  <a:gd name="connsiteX0" fmla="*/ 207304 w 1017861"/>
                  <a:gd name="connsiteY0" fmla="*/ 0 h 1844847"/>
                  <a:gd name="connsiteX1" fmla="*/ 810556 w 1017861"/>
                  <a:gd name="connsiteY1" fmla="*/ 0 h 1844847"/>
                  <a:gd name="connsiteX2" fmla="*/ 813332 w 1017861"/>
                  <a:gd name="connsiteY2" fmla="*/ 13757 h 1844847"/>
                  <a:gd name="connsiteX3" fmla="*/ 934514 w 1017861"/>
                  <a:gd name="connsiteY3" fmla="*/ 83951 h 1844847"/>
                  <a:gd name="connsiteX4" fmla="*/ 990903 w 1017861"/>
                  <a:gd name="connsiteY4" fmla="*/ 94207 h 1844847"/>
                  <a:gd name="connsiteX5" fmla="*/ 1006617 w 1017861"/>
                  <a:gd name="connsiteY5" fmla="*/ 94117 h 1844847"/>
                  <a:gd name="connsiteX6" fmla="*/ 1017861 w 1017861"/>
                  <a:gd name="connsiteY6" fmla="*/ 149809 h 1844847"/>
                  <a:gd name="connsiteX7" fmla="*/ 1017861 w 1017861"/>
                  <a:gd name="connsiteY7" fmla="*/ 1695038 h 1844847"/>
                  <a:gd name="connsiteX8" fmla="*/ 868052 w 1017861"/>
                  <a:gd name="connsiteY8" fmla="*/ 1844847 h 1844847"/>
                  <a:gd name="connsiteX9" fmla="*/ 149809 w 1017861"/>
                  <a:gd name="connsiteY9" fmla="*/ 1844847 h 1844847"/>
                  <a:gd name="connsiteX10" fmla="*/ 0 w 1017861"/>
                  <a:gd name="connsiteY10" fmla="*/ 1695038 h 1844847"/>
                  <a:gd name="connsiteX11" fmla="*/ 0 w 1017861"/>
                  <a:gd name="connsiteY11" fmla="*/ 149809 h 1844847"/>
                  <a:gd name="connsiteX12" fmla="*/ 11244 w 1017861"/>
                  <a:gd name="connsiteY12" fmla="*/ 94117 h 1844847"/>
                  <a:gd name="connsiteX13" fmla="*/ 26958 w 1017861"/>
                  <a:gd name="connsiteY13" fmla="*/ 94207 h 1844847"/>
                  <a:gd name="connsiteX14" fmla="*/ 83348 w 1017861"/>
                  <a:gd name="connsiteY14" fmla="*/ 83951 h 1844847"/>
                  <a:gd name="connsiteX15" fmla="*/ 204528 w 1017861"/>
                  <a:gd name="connsiteY15" fmla="*/ 13757 h 1844847"/>
                  <a:gd name="connsiteX16" fmla="*/ 207304 w 1017861"/>
                  <a:gd name="connsiteY16" fmla="*/ 0 h 1844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17861" h="1844847">
                    <a:moveTo>
                      <a:pt x="207304" y="0"/>
                    </a:moveTo>
                    <a:lnTo>
                      <a:pt x="810556" y="0"/>
                    </a:lnTo>
                    <a:lnTo>
                      <a:pt x="813332" y="13757"/>
                    </a:lnTo>
                    <a:cubicBezTo>
                      <a:pt x="829309" y="40207"/>
                      <a:pt x="875798" y="68218"/>
                      <a:pt x="934514" y="83951"/>
                    </a:cubicBezTo>
                    <a:cubicBezTo>
                      <a:pt x="954086" y="89195"/>
                      <a:pt x="973163" y="92579"/>
                      <a:pt x="990903" y="94207"/>
                    </a:cubicBezTo>
                    <a:lnTo>
                      <a:pt x="1006617" y="94117"/>
                    </a:lnTo>
                    <a:lnTo>
                      <a:pt x="1017861" y="149809"/>
                    </a:lnTo>
                    <a:lnTo>
                      <a:pt x="1017861" y="1695038"/>
                    </a:lnTo>
                    <a:cubicBezTo>
                      <a:pt x="1017861" y="1777775"/>
                      <a:pt x="950789" y="1844847"/>
                      <a:pt x="868052" y="1844847"/>
                    </a:cubicBezTo>
                    <a:lnTo>
                      <a:pt x="149809" y="1844847"/>
                    </a:lnTo>
                    <a:cubicBezTo>
                      <a:pt x="67072" y="1844847"/>
                      <a:pt x="0" y="1777775"/>
                      <a:pt x="0" y="1695038"/>
                    </a:cubicBezTo>
                    <a:lnTo>
                      <a:pt x="0" y="149809"/>
                    </a:lnTo>
                    <a:lnTo>
                      <a:pt x="11244" y="94117"/>
                    </a:lnTo>
                    <a:lnTo>
                      <a:pt x="26958" y="94207"/>
                    </a:lnTo>
                    <a:cubicBezTo>
                      <a:pt x="44698" y="92579"/>
                      <a:pt x="63776" y="89195"/>
                      <a:pt x="83348" y="83951"/>
                    </a:cubicBezTo>
                    <a:cubicBezTo>
                      <a:pt x="142063" y="68218"/>
                      <a:pt x="188551" y="40207"/>
                      <a:pt x="204528" y="13757"/>
                    </a:cubicBezTo>
                    <a:lnTo>
                      <a:pt x="207304" y="0"/>
                    </a:lnTo>
                    <a:close/>
                  </a:path>
                </a:pathLst>
              </a:custGeom>
              <a:solidFill>
                <a:srgbClr val="00B0F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95000"/>
                    </a:srgbClr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B6FB7DD7-78E0-4D4B-BEF9-2A75861E28E0}"/>
                  </a:ext>
                </a:extLst>
              </p:cNvPr>
              <p:cNvSpPr/>
              <p:nvPr/>
            </p:nvSpPr>
            <p:spPr bwMode="auto">
              <a:xfrm rot="5400000">
                <a:off x="386048" y="1922943"/>
                <a:ext cx="1330784" cy="877405"/>
              </a:xfrm>
              <a:custGeom>
                <a:avLst/>
                <a:gdLst>
                  <a:gd name="connsiteX0" fmla="*/ 1031101 w 1330784"/>
                  <a:gd name="connsiteY0" fmla="*/ 746106 h 877405"/>
                  <a:gd name="connsiteX1" fmla="*/ 1031101 w 1330784"/>
                  <a:gd name="connsiteY1" fmla="*/ 131631 h 877405"/>
                  <a:gd name="connsiteX2" fmla="*/ 1239940 w 1330784"/>
                  <a:gd name="connsiteY2" fmla="*/ 13884 h 877405"/>
                  <a:gd name="connsiteX3" fmla="*/ 1278494 w 1330784"/>
                  <a:gd name="connsiteY3" fmla="*/ 105165 h 877405"/>
                  <a:gd name="connsiteX4" fmla="*/ 1330784 w 1330784"/>
                  <a:gd name="connsiteY4" fmla="*/ 438007 h 877405"/>
                  <a:gd name="connsiteX5" fmla="*/ 1278494 w 1330784"/>
                  <a:gd name="connsiteY5" fmla="*/ 770849 h 877405"/>
                  <a:gd name="connsiteX6" fmla="*/ 1239352 w 1330784"/>
                  <a:gd name="connsiteY6" fmla="*/ 863522 h 877405"/>
                  <a:gd name="connsiteX7" fmla="*/ 157575 w 1330784"/>
                  <a:gd name="connsiteY7" fmla="*/ 0 h 877405"/>
                  <a:gd name="connsiteX8" fmla="*/ 1147686 w 1330784"/>
                  <a:gd name="connsiteY8" fmla="*/ 0 h 877405"/>
                  <a:gd name="connsiteX9" fmla="*/ 959984 w 1330784"/>
                  <a:gd name="connsiteY9" fmla="*/ 111564 h 877405"/>
                  <a:gd name="connsiteX10" fmla="*/ 345277 w 1330784"/>
                  <a:gd name="connsiteY10" fmla="*/ 111564 h 877405"/>
                  <a:gd name="connsiteX11" fmla="*/ 157574 w 1330784"/>
                  <a:gd name="connsiteY11" fmla="*/ 877405 h 877405"/>
                  <a:gd name="connsiteX12" fmla="*/ 345276 w 1330784"/>
                  <a:gd name="connsiteY12" fmla="*/ 765842 h 877405"/>
                  <a:gd name="connsiteX13" fmla="*/ 959983 w 1330784"/>
                  <a:gd name="connsiteY13" fmla="*/ 765842 h 877405"/>
                  <a:gd name="connsiteX14" fmla="*/ 1147685 w 1330784"/>
                  <a:gd name="connsiteY14" fmla="*/ 877405 h 877405"/>
                  <a:gd name="connsiteX15" fmla="*/ 0 w 1330784"/>
                  <a:gd name="connsiteY15" fmla="*/ 438007 h 877405"/>
                  <a:gd name="connsiteX16" fmla="*/ 52290 w 1330784"/>
                  <a:gd name="connsiteY16" fmla="*/ 105165 h 877405"/>
                  <a:gd name="connsiteX17" fmla="*/ 88741 w 1330784"/>
                  <a:gd name="connsiteY17" fmla="*/ 18865 h 877405"/>
                  <a:gd name="connsiteX18" fmla="*/ 279305 w 1330784"/>
                  <a:gd name="connsiteY18" fmla="*/ 126309 h 877405"/>
                  <a:gd name="connsiteX19" fmla="*/ 279304 w 1330784"/>
                  <a:gd name="connsiteY19" fmla="*/ 751429 h 877405"/>
                  <a:gd name="connsiteX20" fmla="*/ 89328 w 1330784"/>
                  <a:gd name="connsiteY20" fmla="*/ 858542 h 877405"/>
                  <a:gd name="connsiteX21" fmla="*/ 52290 w 1330784"/>
                  <a:gd name="connsiteY21" fmla="*/ 770849 h 877405"/>
                  <a:gd name="connsiteX22" fmla="*/ 0 w 1330784"/>
                  <a:gd name="connsiteY22" fmla="*/ 438007 h 877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30784" h="877405">
                    <a:moveTo>
                      <a:pt x="1031101" y="746106"/>
                    </a:moveTo>
                    <a:lnTo>
                      <a:pt x="1031101" y="131631"/>
                    </a:lnTo>
                    <a:lnTo>
                      <a:pt x="1239940" y="13884"/>
                    </a:lnTo>
                    <a:lnTo>
                      <a:pt x="1278494" y="105165"/>
                    </a:lnTo>
                    <a:cubicBezTo>
                      <a:pt x="1312165" y="207467"/>
                      <a:pt x="1330784" y="319943"/>
                      <a:pt x="1330784" y="438007"/>
                    </a:cubicBezTo>
                    <a:cubicBezTo>
                      <a:pt x="1330784" y="556071"/>
                      <a:pt x="1312165" y="668546"/>
                      <a:pt x="1278494" y="770849"/>
                    </a:cubicBezTo>
                    <a:lnTo>
                      <a:pt x="1239352" y="863522"/>
                    </a:lnTo>
                    <a:close/>
                    <a:moveTo>
                      <a:pt x="157575" y="0"/>
                    </a:moveTo>
                    <a:lnTo>
                      <a:pt x="1147686" y="0"/>
                    </a:lnTo>
                    <a:lnTo>
                      <a:pt x="959984" y="111564"/>
                    </a:lnTo>
                    <a:lnTo>
                      <a:pt x="345277" y="111564"/>
                    </a:lnTo>
                    <a:close/>
                    <a:moveTo>
                      <a:pt x="157574" y="877405"/>
                    </a:moveTo>
                    <a:lnTo>
                      <a:pt x="345276" y="765842"/>
                    </a:lnTo>
                    <a:lnTo>
                      <a:pt x="959983" y="765842"/>
                    </a:lnTo>
                    <a:lnTo>
                      <a:pt x="1147685" y="877405"/>
                    </a:lnTo>
                    <a:close/>
                    <a:moveTo>
                      <a:pt x="0" y="438007"/>
                    </a:moveTo>
                    <a:cubicBezTo>
                      <a:pt x="0" y="319943"/>
                      <a:pt x="18619" y="207467"/>
                      <a:pt x="52290" y="105165"/>
                    </a:cubicBezTo>
                    <a:lnTo>
                      <a:pt x="88741" y="18865"/>
                    </a:lnTo>
                    <a:lnTo>
                      <a:pt x="279305" y="126309"/>
                    </a:lnTo>
                    <a:lnTo>
                      <a:pt x="279304" y="751429"/>
                    </a:lnTo>
                    <a:lnTo>
                      <a:pt x="89328" y="858542"/>
                    </a:lnTo>
                    <a:lnTo>
                      <a:pt x="52290" y="770849"/>
                    </a:lnTo>
                    <a:cubicBezTo>
                      <a:pt x="18619" y="668546"/>
                      <a:pt x="0" y="556071"/>
                      <a:pt x="0" y="438007"/>
                    </a:cubicBezTo>
                    <a:close/>
                  </a:path>
                </a:pathLst>
              </a:custGeom>
              <a:solidFill>
                <a:srgbClr val="80808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7D0E6FF5-9B12-4503-B3E9-12B14143E75A}"/>
                  </a:ext>
                </a:extLst>
              </p:cNvPr>
              <p:cNvGrpSpPr/>
              <p:nvPr/>
            </p:nvGrpSpPr>
            <p:grpSpPr>
              <a:xfrm>
                <a:off x="505786" y="1853176"/>
                <a:ext cx="1091309" cy="69162"/>
                <a:chOff x="1311089" y="1853176"/>
                <a:chExt cx="1091309" cy="69162"/>
              </a:xfrm>
              <a:solidFill>
                <a:srgbClr val="000000"/>
              </a:solidFill>
            </p:grpSpPr>
            <p:sp>
              <p:nvSpPr>
                <p:cNvPr id="284" name="四角形: 上の 2 つの角を丸める 283">
                  <a:extLst>
                    <a:ext uri="{FF2B5EF4-FFF2-40B4-BE49-F238E27FC236}">
                      <a16:creationId xmlns:a16="http://schemas.microsoft.com/office/drawing/2014/main" id="{BE1CDBAB-40BC-441E-97BA-29662A695141}"/>
                    </a:ext>
                  </a:extLst>
                </p:cNvPr>
                <p:cNvSpPr/>
                <p:nvPr/>
              </p:nvSpPr>
              <p:spPr bwMode="auto">
                <a:xfrm rot="19800000">
                  <a:off x="1311089" y="1853176"/>
                  <a:ext cx="119756" cy="69162"/>
                </a:xfrm>
                <a:prstGeom prst="round2SameRect">
                  <a:avLst>
                    <a:gd name="adj1" fmla="val 50000"/>
                    <a:gd name="adj2" fmla="val 7300"/>
                  </a:avLst>
                </a:prstGeom>
                <a:grp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5" name="四角形: 上の 2 つの角を丸める 284">
                  <a:extLst>
                    <a:ext uri="{FF2B5EF4-FFF2-40B4-BE49-F238E27FC236}">
                      <a16:creationId xmlns:a16="http://schemas.microsoft.com/office/drawing/2014/main" id="{928CA79B-65CC-4660-B232-7D44E5B59B26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2282642" y="1853176"/>
                  <a:ext cx="119756" cy="69162"/>
                </a:xfrm>
                <a:prstGeom prst="round2SameRect">
                  <a:avLst>
                    <a:gd name="adj1" fmla="val 50000"/>
                    <a:gd name="adj2" fmla="val 7300"/>
                  </a:avLst>
                </a:prstGeom>
                <a:grp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B09D385E-4F3E-4D65-AB88-5B2AE2CC7C09}"/>
                </a:ext>
              </a:extLst>
            </p:cNvPr>
            <p:cNvGrpSpPr/>
            <p:nvPr/>
          </p:nvGrpSpPr>
          <p:grpSpPr>
            <a:xfrm rot="5400000">
              <a:off x="881282" y="4957047"/>
              <a:ext cx="372379" cy="177517"/>
              <a:chOff x="3254530" y="1404395"/>
              <a:chExt cx="425918" cy="203044"/>
            </a:xfrm>
          </p:grpSpPr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358AA760-9524-4EFA-8464-B2E9A935EBC1}"/>
                  </a:ext>
                </a:extLst>
              </p:cNvPr>
              <p:cNvGrpSpPr/>
              <p:nvPr/>
            </p:nvGrpSpPr>
            <p:grpSpPr>
              <a:xfrm flipH="1">
                <a:off x="3477404" y="1404395"/>
                <a:ext cx="203044" cy="203044"/>
                <a:chOff x="2441258" y="1404395"/>
                <a:chExt cx="203044" cy="203044"/>
              </a:xfrm>
            </p:grpSpPr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20846CE1-6112-462C-91A3-1AF15061C376}"/>
                    </a:ext>
                  </a:extLst>
                </p:cNvPr>
                <p:cNvSpPr/>
                <p:nvPr/>
              </p:nvSpPr>
              <p:spPr bwMode="auto">
                <a:xfrm>
                  <a:off x="2442951" y="1406080"/>
                  <a:ext cx="199665" cy="199665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63FF0BC5-AD7D-4C75-8DCD-FC48E91F8592}"/>
                    </a:ext>
                  </a:extLst>
                </p:cNvPr>
                <p:cNvSpPr/>
                <p:nvPr/>
              </p:nvSpPr>
              <p:spPr bwMode="auto">
                <a:xfrm>
                  <a:off x="2452809" y="1438991"/>
                  <a:ext cx="131607" cy="131608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9" name="弦 278">
                  <a:extLst>
                    <a:ext uri="{FF2B5EF4-FFF2-40B4-BE49-F238E27FC236}">
                      <a16:creationId xmlns:a16="http://schemas.microsoft.com/office/drawing/2014/main" id="{D29F5416-8479-45C2-9EB6-F195217A0A7E}"/>
                    </a:ext>
                  </a:extLst>
                </p:cNvPr>
                <p:cNvSpPr/>
                <p:nvPr/>
              </p:nvSpPr>
              <p:spPr bwMode="auto">
                <a:xfrm>
                  <a:off x="2441258" y="1404395"/>
                  <a:ext cx="203044" cy="203044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007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5BCDFB33-1A9A-4F07-A51E-67D259639DEB}"/>
                  </a:ext>
                </a:extLst>
              </p:cNvPr>
              <p:cNvGrpSpPr/>
              <p:nvPr/>
            </p:nvGrpSpPr>
            <p:grpSpPr>
              <a:xfrm>
                <a:off x="3254530" y="1404395"/>
                <a:ext cx="203044" cy="203044"/>
                <a:chOff x="2933062" y="1404395"/>
                <a:chExt cx="203044" cy="203044"/>
              </a:xfrm>
            </p:grpSpPr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E21520E2-2761-407E-BBB6-8308E686EE6C}"/>
                    </a:ext>
                  </a:extLst>
                </p:cNvPr>
                <p:cNvSpPr/>
                <p:nvPr/>
              </p:nvSpPr>
              <p:spPr bwMode="auto">
                <a:xfrm>
                  <a:off x="2934752" y="1406085"/>
                  <a:ext cx="199664" cy="19966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0D22F201-C36D-4194-8716-9B1485C28BF5}"/>
                    </a:ext>
                  </a:extLst>
                </p:cNvPr>
                <p:cNvSpPr/>
                <p:nvPr/>
              </p:nvSpPr>
              <p:spPr bwMode="auto">
                <a:xfrm>
                  <a:off x="2992946" y="1438990"/>
                  <a:ext cx="131608" cy="131608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" name="弦 275">
                  <a:extLst>
                    <a:ext uri="{FF2B5EF4-FFF2-40B4-BE49-F238E27FC236}">
                      <a16:creationId xmlns:a16="http://schemas.microsoft.com/office/drawing/2014/main" id="{E79E1671-281F-4810-903E-B3566FA564D5}"/>
                    </a:ext>
                  </a:extLst>
                </p:cNvPr>
                <p:cNvSpPr/>
                <p:nvPr/>
              </p:nvSpPr>
              <p:spPr bwMode="auto">
                <a:xfrm>
                  <a:off x="2933062" y="1404395"/>
                  <a:ext cx="203044" cy="203044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007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288BE9D7-12D1-4361-BAF6-DD6C44E3103B}"/>
                </a:ext>
              </a:extLst>
            </p:cNvPr>
            <p:cNvGrpSpPr/>
            <p:nvPr/>
          </p:nvGrpSpPr>
          <p:grpSpPr>
            <a:xfrm rot="10800000">
              <a:off x="1796750" y="4776018"/>
              <a:ext cx="1299807" cy="568574"/>
              <a:chOff x="1584338" y="1816274"/>
              <a:chExt cx="3710904" cy="1623259"/>
            </a:xfrm>
          </p:grpSpPr>
          <p:sp>
            <p:nvSpPr>
              <p:cNvPr id="320" name="正方形/長方形 319">
                <a:extLst>
                  <a:ext uri="{FF2B5EF4-FFF2-40B4-BE49-F238E27FC236}">
                    <a16:creationId xmlns:a16="http://schemas.microsoft.com/office/drawing/2014/main" id="{164ACD46-E2E3-431F-830A-FAF34A61FCBB}"/>
                  </a:ext>
                </a:extLst>
              </p:cNvPr>
              <p:cNvSpPr/>
              <p:nvPr/>
            </p:nvSpPr>
            <p:spPr>
              <a:xfrm>
                <a:off x="3961269" y="1981201"/>
                <a:ext cx="129718" cy="130025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FFFFFF">
                      <a:lumMod val="95000"/>
                    </a:srgbClr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1" name="四角形: 上の 2 つの角を丸める 320">
                <a:extLst>
                  <a:ext uri="{FF2B5EF4-FFF2-40B4-BE49-F238E27FC236}">
                    <a16:creationId xmlns:a16="http://schemas.microsoft.com/office/drawing/2014/main" id="{69F4C050-3CBE-4B05-808E-B0E48A4F9FE1}"/>
                  </a:ext>
                </a:extLst>
              </p:cNvPr>
              <p:cNvSpPr/>
              <p:nvPr/>
            </p:nvSpPr>
            <p:spPr>
              <a:xfrm rot="5400000">
                <a:off x="4332963" y="2361502"/>
                <a:ext cx="1377537" cy="524816"/>
              </a:xfrm>
              <a:prstGeom prst="round2SameRect">
                <a:avLst>
                  <a:gd name="adj1" fmla="val 15339"/>
                  <a:gd name="adj2" fmla="val 0"/>
                </a:avLst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2" name="正方形/長方形 321">
                <a:extLst>
                  <a:ext uri="{FF2B5EF4-FFF2-40B4-BE49-F238E27FC236}">
                    <a16:creationId xmlns:a16="http://schemas.microsoft.com/office/drawing/2014/main" id="{58F52BFE-0A4E-4BB7-9669-ECF4043FF188}"/>
                  </a:ext>
                </a:extLst>
              </p:cNvPr>
              <p:cNvSpPr/>
              <p:nvPr/>
            </p:nvSpPr>
            <p:spPr>
              <a:xfrm>
                <a:off x="1584338" y="1898830"/>
                <a:ext cx="2286444" cy="1464993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FFFFFF">
                      <a:lumMod val="95000"/>
                    </a:srgbClr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3" name="正方形/長方形 322">
                <a:extLst>
                  <a:ext uri="{FF2B5EF4-FFF2-40B4-BE49-F238E27FC236}">
                    <a16:creationId xmlns:a16="http://schemas.microsoft.com/office/drawing/2014/main" id="{32F610AE-EBA0-4CB1-A1DE-2FFA11E56658}"/>
                  </a:ext>
                </a:extLst>
              </p:cNvPr>
              <p:cNvSpPr/>
              <p:nvPr/>
            </p:nvSpPr>
            <p:spPr>
              <a:xfrm>
                <a:off x="1665543" y="1976231"/>
                <a:ext cx="2209502" cy="131019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FFFFFF">
                      <a:lumMod val="95000"/>
                    </a:srgbClr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2B53586D-B612-4E16-A5ED-43513B50ECD4}"/>
                  </a:ext>
                </a:extLst>
              </p:cNvPr>
              <p:cNvSpPr/>
              <p:nvPr/>
            </p:nvSpPr>
            <p:spPr>
              <a:xfrm rot="5400000">
                <a:off x="3983712" y="2001148"/>
                <a:ext cx="1377537" cy="1245523"/>
              </a:xfrm>
              <a:custGeom>
                <a:avLst/>
                <a:gdLst>
                  <a:gd name="connsiteX0" fmla="*/ 0 w 1377537"/>
                  <a:gd name="connsiteY0" fmla="*/ 1245523 h 1245523"/>
                  <a:gd name="connsiteX1" fmla="*/ 0 w 1377537"/>
                  <a:gd name="connsiteY1" fmla="*/ 198573 h 1245523"/>
                  <a:gd name="connsiteX2" fmla="*/ 78781 w 1377537"/>
                  <a:gd name="connsiteY2" fmla="*/ 79721 h 1245523"/>
                  <a:gd name="connsiteX3" fmla="*/ 84423 w 1377537"/>
                  <a:gd name="connsiteY3" fmla="*/ 78582 h 1245523"/>
                  <a:gd name="connsiteX4" fmla="*/ 116954 w 1377537"/>
                  <a:gd name="connsiteY4" fmla="*/ 61560 h 1245523"/>
                  <a:gd name="connsiteX5" fmla="*/ 688769 w 1377537"/>
                  <a:gd name="connsiteY5" fmla="*/ 0 h 1245523"/>
                  <a:gd name="connsiteX6" fmla="*/ 1260585 w 1377537"/>
                  <a:gd name="connsiteY6" fmla="*/ 61560 h 1245523"/>
                  <a:gd name="connsiteX7" fmla="*/ 1293116 w 1377537"/>
                  <a:gd name="connsiteY7" fmla="*/ 78582 h 1245523"/>
                  <a:gd name="connsiteX8" fmla="*/ 1298757 w 1377537"/>
                  <a:gd name="connsiteY8" fmla="*/ 79721 h 1245523"/>
                  <a:gd name="connsiteX9" fmla="*/ 1377537 w 1377537"/>
                  <a:gd name="connsiteY9" fmla="*/ 198573 h 1245523"/>
                  <a:gd name="connsiteX10" fmla="*/ 1377537 w 1377537"/>
                  <a:gd name="connsiteY10" fmla="*/ 1245523 h 124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7537" h="1245523">
                    <a:moveTo>
                      <a:pt x="0" y="1245523"/>
                    </a:moveTo>
                    <a:lnTo>
                      <a:pt x="0" y="198573"/>
                    </a:lnTo>
                    <a:cubicBezTo>
                      <a:pt x="0" y="145144"/>
                      <a:pt x="32484" y="99302"/>
                      <a:pt x="78781" y="79721"/>
                    </a:cubicBezTo>
                    <a:lnTo>
                      <a:pt x="84423" y="78582"/>
                    </a:lnTo>
                    <a:lnTo>
                      <a:pt x="116954" y="61560"/>
                    </a:lnTo>
                    <a:cubicBezTo>
                      <a:pt x="211164" y="25384"/>
                      <a:pt x="431715" y="0"/>
                      <a:pt x="688769" y="0"/>
                    </a:cubicBezTo>
                    <a:cubicBezTo>
                      <a:pt x="945823" y="0"/>
                      <a:pt x="1166375" y="25384"/>
                      <a:pt x="1260585" y="61560"/>
                    </a:cubicBezTo>
                    <a:lnTo>
                      <a:pt x="1293116" y="78582"/>
                    </a:lnTo>
                    <a:lnTo>
                      <a:pt x="1298757" y="79721"/>
                    </a:lnTo>
                    <a:cubicBezTo>
                      <a:pt x="1345053" y="99302"/>
                      <a:pt x="1377537" y="145144"/>
                      <a:pt x="1377537" y="198573"/>
                    </a:cubicBezTo>
                    <a:lnTo>
                      <a:pt x="1377537" y="1245523"/>
                    </a:lnTo>
                    <a:close/>
                  </a:path>
                </a:pathLst>
              </a:custGeom>
              <a:solidFill>
                <a:srgbClr val="0070C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FFFFFF">
                      <a:lumMod val="95000"/>
                    </a:srgbClr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正方形/長方形 324">
                <a:extLst>
                  <a:ext uri="{FF2B5EF4-FFF2-40B4-BE49-F238E27FC236}">
                    <a16:creationId xmlns:a16="http://schemas.microsoft.com/office/drawing/2014/main" id="{728C27D9-82AF-4106-AD88-F8ACFF6793AA}"/>
                  </a:ext>
                </a:extLst>
              </p:cNvPr>
              <p:cNvSpPr/>
              <p:nvPr/>
            </p:nvSpPr>
            <p:spPr>
              <a:xfrm>
                <a:off x="3870782" y="1898830"/>
                <a:ext cx="129718" cy="1464993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FFFFFF">
                      <a:lumMod val="95000"/>
                    </a:srgbClr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91079797-5A26-4111-A28D-C620A7885522}"/>
                  </a:ext>
                </a:extLst>
              </p:cNvPr>
              <p:cNvSpPr/>
              <p:nvPr/>
            </p:nvSpPr>
            <p:spPr>
              <a:xfrm rot="16200000">
                <a:off x="4298845" y="2407728"/>
                <a:ext cx="1197438" cy="432356"/>
              </a:xfrm>
              <a:custGeom>
                <a:avLst/>
                <a:gdLst>
                  <a:gd name="connsiteX0" fmla="*/ 1182623 w 1182623"/>
                  <a:gd name="connsiteY0" fmla="*/ 334976 h 454373"/>
                  <a:gd name="connsiteX1" fmla="*/ 1180010 w 1182623"/>
                  <a:gd name="connsiteY1" fmla="*/ 334976 h 454373"/>
                  <a:gd name="connsiteX2" fmla="*/ 1181630 w 1182623"/>
                  <a:gd name="connsiteY2" fmla="*/ 338140 h 454373"/>
                  <a:gd name="connsiteX3" fmla="*/ 591308 w 1182623"/>
                  <a:gd name="connsiteY3" fmla="*/ 454373 h 454373"/>
                  <a:gd name="connsiteX4" fmla="*/ 986 w 1182623"/>
                  <a:gd name="connsiteY4" fmla="*/ 338140 h 454373"/>
                  <a:gd name="connsiteX5" fmla="*/ 2605 w 1182623"/>
                  <a:gd name="connsiteY5" fmla="*/ 334976 h 454373"/>
                  <a:gd name="connsiteX6" fmla="*/ 0 w 1182623"/>
                  <a:gd name="connsiteY6" fmla="*/ 334976 h 454373"/>
                  <a:gd name="connsiteX7" fmla="*/ 34834 w 1182623"/>
                  <a:gd name="connsiteY7" fmla="*/ 2 h 454373"/>
                  <a:gd name="connsiteX8" fmla="*/ 76710 w 1182623"/>
                  <a:gd name="connsiteY8" fmla="*/ 12533 h 454373"/>
                  <a:gd name="connsiteX9" fmla="*/ 591308 w 1182623"/>
                  <a:gd name="connsiteY9" fmla="*/ 56972 h 454373"/>
                  <a:gd name="connsiteX10" fmla="*/ 1105906 w 1182623"/>
                  <a:gd name="connsiteY10" fmla="*/ 12533 h 454373"/>
                  <a:gd name="connsiteX11" fmla="*/ 1147789 w 1182623"/>
                  <a:gd name="connsiteY11" fmla="*/ 0 h 454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2623" h="454373">
                    <a:moveTo>
                      <a:pt x="1182623" y="334976"/>
                    </a:moveTo>
                    <a:lnTo>
                      <a:pt x="1180010" y="334976"/>
                    </a:lnTo>
                    <a:lnTo>
                      <a:pt x="1181630" y="338140"/>
                    </a:lnTo>
                    <a:cubicBezTo>
                      <a:pt x="1181630" y="402334"/>
                      <a:pt x="917334" y="454373"/>
                      <a:pt x="591308" y="454373"/>
                    </a:cubicBezTo>
                    <a:cubicBezTo>
                      <a:pt x="265282" y="454373"/>
                      <a:pt x="986" y="402334"/>
                      <a:pt x="986" y="338140"/>
                    </a:cubicBezTo>
                    <a:lnTo>
                      <a:pt x="2605" y="334976"/>
                    </a:lnTo>
                    <a:lnTo>
                      <a:pt x="0" y="334976"/>
                    </a:lnTo>
                    <a:lnTo>
                      <a:pt x="34834" y="2"/>
                    </a:lnTo>
                    <a:lnTo>
                      <a:pt x="76710" y="12533"/>
                    </a:lnTo>
                    <a:cubicBezTo>
                      <a:pt x="188234" y="39345"/>
                      <a:pt x="377096" y="56972"/>
                      <a:pt x="591308" y="56972"/>
                    </a:cubicBezTo>
                    <a:cubicBezTo>
                      <a:pt x="805520" y="56972"/>
                      <a:pt x="994383" y="39345"/>
                      <a:pt x="1105906" y="12533"/>
                    </a:cubicBezTo>
                    <a:lnTo>
                      <a:pt x="1147789" y="0"/>
                    </a:lnTo>
                    <a:close/>
                  </a:path>
                </a:pathLst>
              </a:custGeom>
              <a:solidFill>
                <a:srgbClr val="80808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A3A0048F-F09D-47FC-B3F8-3E38D3EF7CC0}"/>
                  </a:ext>
                </a:extLst>
              </p:cNvPr>
              <p:cNvSpPr/>
              <p:nvPr/>
            </p:nvSpPr>
            <p:spPr bwMode="auto">
              <a:xfrm>
                <a:off x="4144097" y="3228829"/>
                <a:ext cx="728470" cy="45719"/>
              </a:xfrm>
              <a:custGeom>
                <a:avLst/>
                <a:gdLst>
                  <a:gd name="connsiteX0" fmla="*/ 0 w 728470"/>
                  <a:gd name="connsiteY0" fmla="*/ 0 h 67419"/>
                  <a:gd name="connsiteX1" fmla="*/ 278793 w 728470"/>
                  <a:gd name="connsiteY1" fmla="*/ 0 h 67419"/>
                  <a:gd name="connsiteX2" fmla="*/ 358466 w 728470"/>
                  <a:gd name="connsiteY2" fmla="*/ 0 h 67419"/>
                  <a:gd name="connsiteX3" fmla="*/ 475871 w 728470"/>
                  <a:gd name="connsiteY3" fmla="*/ 0 h 67419"/>
                  <a:gd name="connsiteX4" fmla="*/ 728470 w 728470"/>
                  <a:gd name="connsiteY4" fmla="*/ 67419 h 67419"/>
                  <a:gd name="connsiteX5" fmla="*/ 358466 w 728470"/>
                  <a:gd name="connsiteY5" fmla="*/ 67419 h 67419"/>
                  <a:gd name="connsiteX6" fmla="*/ 26194 w 728470"/>
                  <a:gd name="connsiteY6" fmla="*/ 67419 h 67419"/>
                  <a:gd name="connsiteX7" fmla="*/ 0 w 728470"/>
                  <a:gd name="connsiteY7" fmla="*/ 67419 h 67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8470" h="67419">
                    <a:moveTo>
                      <a:pt x="0" y="0"/>
                    </a:moveTo>
                    <a:lnTo>
                      <a:pt x="278793" y="0"/>
                    </a:lnTo>
                    <a:lnTo>
                      <a:pt x="358466" y="0"/>
                    </a:lnTo>
                    <a:lnTo>
                      <a:pt x="475871" y="0"/>
                    </a:lnTo>
                    <a:lnTo>
                      <a:pt x="728470" y="67419"/>
                    </a:lnTo>
                    <a:lnTo>
                      <a:pt x="358466" y="67419"/>
                    </a:lnTo>
                    <a:lnTo>
                      <a:pt x="26194" y="67419"/>
                    </a:lnTo>
                    <a:lnTo>
                      <a:pt x="0" y="67419"/>
                    </a:lnTo>
                    <a:close/>
                  </a:path>
                </a:pathLst>
              </a:custGeom>
              <a:solidFill>
                <a:srgbClr val="80808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E91EE885-1ABE-4454-B45C-358EE0FA4605}"/>
                  </a:ext>
                </a:extLst>
              </p:cNvPr>
              <p:cNvSpPr/>
              <p:nvPr/>
            </p:nvSpPr>
            <p:spPr bwMode="auto">
              <a:xfrm flipV="1">
                <a:off x="4144097" y="1964892"/>
                <a:ext cx="728470" cy="45719"/>
              </a:xfrm>
              <a:custGeom>
                <a:avLst/>
                <a:gdLst>
                  <a:gd name="connsiteX0" fmla="*/ 0 w 728470"/>
                  <a:gd name="connsiteY0" fmla="*/ 0 h 67419"/>
                  <a:gd name="connsiteX1" fmla="*/ 278793 w 728470"/>
                  <a:gd name="connsiteY1" fmla="*/ 0 h 67419"/>
                  <a:gd name="connsiteX2" fmla="*/ 358466 w 728470"/>
                  <a:gd name="connsiteY2" fmla="*/ 0 h 67419"/>
                  <a:gd name="connsiteX3" fmla="*/ 475871 w 728470"/>
                  <a:gd name="connsiteY3" fmla="*/ 0 h 67419"/>
                  <a:gd name="connsiteX4" fmla="*/ 728470 w 728470"/>
                  <a:gd name="connsiteY4" fmla="*/ 67419 h 67419"/>
                  <a:gd name="connsiteX5" fmla="*/ 358466 w 728470"/>
                  <a:gd name="connsiteY5" fmla="*/ 67419 h 67419"/>
                  <a:gd name="connsiteX6" fmla="*/ 26194 w 728470"/>
                  <a:gd name="connsiteY6" fmla="*/ 67419 h 67419"/>
                  <a:gd name="connsiteX7" fmla="*/ 0 w 728470"/>
                  <a:gd name="connsiteY7" fmla="*/ 67419 h 67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8470" h="67419">
                    <a:moveTo>
                      <a:pt x="0" y="0"/>
                    </a:moveTo>
                    <a:lnTo>
                      <a:pt x="278793" y="0"/>
                    </a:lnTo>
                    <a:lnTo>
                      <a:pt x="358466" y="0"/>
                    </a:lnTo>
                    <a:lnTo>
                      <a:pt x="475871" y="0"/>
                    </a:lnTo>
                    <a:lnTo>
                      <a:pt x="728470" y="67419"/>
                    </a:lnTo>
                    <a:lnTo>
                      <a:pt x="358466" y="67419"/>
                    </a:lnTo>
                    <a:lnTo>
                      <a:pt x="26194" y="67419"/>
                    </a:lnTo>
                    <a:lnTo>
                      <a:pt x="0" y="67419"/>
                    </a:lnTo>
                    <a:close/>
                  </a:path>
                </a:pathLst>
              </a:custGeom>
              <a:solidFill>
                <a:srgbClr val="80808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5E964622-0CED-4975-AAE6-762D242839DD}"/>
                  </a:ext>
                </a:extLst>
              </p:cNvPr>
              <p:cNvSpPr/>
              <p:nvPr/>
            </p:nvSpPr>
            <p:spPr>
              <a:xfrm rot="5400000">
                <a:off x="5106953" y="2005661"/>
                <a:ext cx="206891" cy="101267"/>
              </a:xfrm>
              <a:custGeom>
                <a:avLst/>
                <a:gdLst>
                  <a:gd name="connsiteX0" fmla="*/ 0 w 206891"/>
                  <a:gd name="connsiteY0" fmla="*/ 101267 h 101267"/>
                  <a:gd name="connsiteX1" fmla="*/ 4321 w 206891"/>
                  <a:gd name="connsiteY1" fmla="*/ 92279 h 101267"/>
                  <a:gd name="connsiteX2" fmla="*/ 61073 w 206891"/>
                  <a:gd name="connsiteY2" fmla="*/ 45546 h 101267"/>
                  <a:gd name="connsiteX3" fmla="*/ 66715 w 206891"/>
                  <a:gd name="connsiteY3" fmla="*/ 44407 h 101267"/>
                  <a:gd name="connsiteX4" fmla="*/ 99246 w 206891"/>
                  <a:gd name="connsiteY4" fmla="*/ 27385 h 101267"/>
                  <a:gd name="connsiteX5" fmla="*/ 192189 w 206891"/>
                  <a:gd name="connsiteY5" fmla="*/ 2505 h 101267"/>
                  <a:gd name="connsiteX6" fmla="*/ 206891 w 206891"/>
                  <a:gd name="connsiteY6" fmla="*/ 0 h 101267"/>
                  <a:gd name="connsiteX7" fmla="*/ 206891 w 206891"/>
                  <a:gd name="connsiteY7" fmla="*/ 65064 h 101267"/>
                  <a:gd name="connsiteX8" fmla="*/ 170688 w 206891"/>
                  <a:gd name="connsiteY8" fmla="*/ 101267 h 101267"/>
                  <a:gd name="connsiteX9" fmla="*/ 0 w 206891"/>
                  <a:gd name="connsiteY9" fmla="*/ 101267 h 101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6891" h="101267">
                    <a:moveTo>
                      <a:pt x="0" y="101267"/>
                    </a:moveTo>
                    <a:lnTo>
                      <a:pt x="4321" y="92279"/>
                    </a:lnTo>
                    <a:cubicBezTo>
                      <a:pt x="18229" y="71692"/>
                      <a:pt x="37925" y="55337"/>
                      <a:pt x="61073" y="45546"/>
                    </a:cubicBezTo>
                    <a:lnTo>
                      <a:pt x="66715" y="44407"/>
                    </a:lnTo>
                    <a:lnTo>
                      <a:pt x="99246" y="27385"/>
                    </a:lnTo>
                    <a:cubicBezTo>
                      <a:pt x="122799" y="18341"/>
                      <a:pt x="154247" y="9972"/>
                      <a:pt x="192189" y="2505"/>
                    </a:cubicBezTo>
                    <a:lnTo>
                      <a:pt x="206891" y="0"/>
                    </a:lnTo>
                    <a:lnTo>
                      <a:pt x="206891" y="65064"/>
                    </a:lnTo>
                    <a:cubicBezTo>
                      <a:pt x="206891" y="85058"/>
                      <a:pt x="190682" y="101267"/>
                      <a:pt x="170688" y="101267"/>
                    </a:cubicBezTo>
                    <a:lnTo>
                      <a:pt x="0" y="101267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FFFFFF">
                      <a:lumMod val="95000"/>
                    </a:srgbClr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31576936-6D79-4943-9797-07CC7DE8018E}"/>
                  </a:ext>
                </a:extLst>
              </p:cNvPr>
              <p:cNvSpPr/>
              <p:nvPr/>
            </p:nvSpPr>
            <p:spPr>
              <a:xfrm rot="5400000">
                <a:off x="5105067" y="3138231"/>
                <a:ext cx="211437" cy="102041"/>
              </a:xfrm>
              <a:custGeom>
                <a:avLst/>
                <a:gdLst>
                  <a:gd name="connsiteX0" fmla="*/ 0 w 211437"/>
                  <a:gd name="connsiteY0" fmla="*/ 65838 h 102041"/>
                  <a:gd name="connsiteX1" fmla="*/ 0 w 211437"/>
                  <a:gd name="connsiteY1" fmla="*/ 0 h 102041"/>
                  <a:gd name="connsiteX2" fmla="*/ 19250 w 211437"/>
                  <a:gd name="connsiteY2" fmla="*/ 3279 h 102041"/>
                  <a:gd name="connsiteX3" fmla="*/ 112193 w 211437"/>
                  <a:gd name="connsiteY3" fmla="*/ 28159 h 102041"/>
                  <a:gd name="connsiteX4" fmla="*/ 144724 w 211437"/>
                  <a:gd name="connsiteY4" fmla="*/ 45181 h 102041"/>
                  <a:gd name="connsiteX5" fmla="*/ 150365 w 211437"/>
                  <a:gd name="connsiteY5" fmla="*/ 46320 h 102041"/>
                  <a:gd name="connsiteX6" fmla="*/ 207116 w 211437"/>
                  <a:gd name="connsiteY6" fmla="*/ 93053 h 102041"/>
                  <a:gd name="connsiteX7" fmla="*/ 211437 w 211437"/>
                  <a:gd name="connsiteY7" fmla="*/ 102041 h 102041"/>
                  <a:gd name="connsiteX8" fmla="*/ 36203 w 211437"/>
                  <a:gd name="connsiteY8" fmla="*/ 102041 h 102041"/>
                  <a:gd name="connsiteX9" fmla="*/ 0 w 211437"/>
                  <a:gd name="connsiteY9" fmla="*/ 65838 h 10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1437" h="102041">
                    <a:moveTo>
                      <a:pt x="0" y="65838"/>
                    </a:moveTo>
                    <a:lnTo>
                      <a:pt x="0" y="0"/>
                    </a:lnTo>
                    <a:lnTo>
                      <a:pt x="19250" y="3279"/>
                    </a:lnTo>
                    <a:cubicBezTo>
                      <a:pt x="57192" y="10746"/>
                      <a:pt x="88641" y="19115"/>
                      <a:pt x="112193" y="28159"/>
                    </a:cubicBezTo>
                    <a:lnTo>
                      <a:pt x="144724" y="45181"/>
                    </a:lnTo>
                    <a:lnTo>
                      <a:pt x="150365" y="46320"/>
                    </a:lnTo>
                    <a:cubicBezTo>
                      <a:pt x="173513" y="56111"/>
                      <a:pt x="193208" y="72466"/>
                      <a:pt x="207116" y="93053"/>
                    </a:cubicBezTo>
                    <a:lnTo>
                      <a:pt x="211437" y="102041"/>
                    </a:lnTo>
                    <a:lnTo>
                      <a:pt x="36203" y="102041"/>
                    </a:lnTo>
                    <a:cubicBezTo>
                      <a:pt x="16209" y="102041"/>
                      <a:pt x="0" y="85832"/>
                      <a:pt x="0" y="65838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FFFFFF">
                      <a:lumMod val="95000"/>
                    </a:srgbClr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1" name="四角形: 上の 2 つの角を丸める 330">
                <a:extLst>
                  <a:ext uri="{FF2B5EF4-FFF2-40B4-BE49-F238E27FC236}">
                    <a16:creationId xmlns:a16="http://schemas.microsoft.com/office/drawing/2014/main" id="{17FDDA18-78D8-499F-BD97-53DFE4AA7470}"/>
                  </a:ext>
                </a:extLst>
              </p:cNvPr>
              <p:cNvSpPr/>
              <p:nvPr/>
            </p:nvSpPr>
            <p:spPr bwMode="auto">
              <a:xfrm rot="4500000">
                <a:off x="4934190" y="1865827"/>
                <a:ext cx="165684" cy="665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2" name="四角形: 上の 2 つの角を丸める 331">
                <a:extLst>
                  <a:ext uri="{FF2B5EF4-FFF2-40B4-BE49-F238E27FC236}">
                    <a16:creationId xmlns:a16="http://schemas.microsoft.com/office/drawing/2014/main" id="{18F2F6DC-A4AB-449A-9A37-9189356AD95D}"/>
                  </a:ext>
                </a:extLst>
              </p:cNvPr>
              <p:cNvSpPr/>
              <p:nvPr/>
            </p:nvSpPr>
            <p:spPr bwMode="auto">
              <a:xfrm rot="6300000" flipH="1">
                <a:off x="4934190" y="3323402"/>
                <a:ext cx="165684" cy="665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D5CEB632-DC70-4D07-BAF9-65F262502E23}"/>
                </a:ext>
              </a:extLst>
            </p:cNvPr>
            <p:cNvGrpSpPr/>
            <p:nvPr/>
          </p:nvGrpSpPr>
          <p:grpSpPr>
            <a:xfrm>
              <a:off x="1844852" y="4868201"/>
              <a:ext cx="183968" cy="389776"/>
              <a:chOff x="2170329" y="4848393"/>
              <a:chExt cx="183968" cy="389776"/>
            </a:xfrm>
          </p:grpSpPr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AB1BD9FF-6A45-4C99-A142-F73C81D5162A}"/>
                  </a:ext>
                </a:extLst>
              </p:cNvPr>
              <p:cNvSpPr/>
              <p:nvPr/>
            </p:nvSpPr>
            <p:spPr bwMode="auto">
              <a:xfrm rot="5400000" flipH="1">
                <a:off x="2171862" y="4849923"/>
                <a:ext cx="180908" cy="180906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6DD9C7A7-7E41-4914-B0E4-C542BCC1386D}"/>
                  </a:ext>
                </a:extLst>
              </p:cNvPr>
              <p:cNvSpPr/>
              <p:nvPr/>
            </p:nvSpPr>
            <p:spPr bwMode="auto">
              <a:xfrm rot="5400000" flipH="1">
                <a:off x="2202691" y="4880757"/>
                <a:ext cx="119244" cy="119244"/>
              </a:xfrm>
              <a:prstGeom prst="ellipse">
                <a:avLst/>
              </a:prstGeom>
              <a:solidFill>
                <a:srgbClr val="000000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6" name="弦 335">
                <a:extLst>
                  <a:ext uri="{FF2B5EF4-FFF2-40B4-BE49-F238E27FC236}">
                    <a16:creationId xmlns:a16="http://schemas.microsoft.com/office/drawing/2014/main" id="{9EDE83CC-A877-404D-BF12-98CE4CA1F5DF}"/>
                  </a:ext>
                </a:extLst>
              </p:cNvPr>
              <p:cNvSpPr/>
              <p:nvPr/>
            </p:nvSpPr>
            <p:spPr bwMode="auto">
              <a:xfrm rot="5400000" flipH="1">
                <a:off x="2170328" y="4848394"/>
                <a:ext cx="183970" cy="183968"/>
              </a:xfrm>
              <a:prstGeom prst="chord">
                <a:avLst>
                  <a:gd name="adj1" fmla="val 9721091"/>
                  <a:gd name="adj2" fmla="val 19574514"/>
                </a:avLst>
              </a:prstGeom>
              <a:solidFill>
                <a:srgbClr val="00206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02C57889-113F-45A9-8A71-3B13C4C955C1}"/>
                  </a:ext>
                </a:extLst>
              </p:cNvPr>
              <p:cNvSpPr/>
              <p:nvPr/>
            </p:nvSpPr>
            <p:spPr bwMode="auto">
              <a:xfrm rot="5400000">
                <a:off x="2171859" y="5055731"/>
                <a:ext cx="180908" cy="180906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0209D12C-1289-459F-8AD1-FB2F576DA25E}"/>
                  </a:ext>
                </a:extLst>
              </p:cNvPr>
              <p:cNvSpPr/>
              <p:nvPr/>
            </p:nvSpPr>
            <p:spPr bwMode="auto">
              <a:xfrm rot="5400000">
                <a:off x="2202691" y="5086562"/>
                <a:ext cx="119245" cy="119243"/>
              </a:xfrm>
              <a:prstGeom prst="ellipse">
                <a:avLst/>
              </a:prstGeom>
              <a:solidFill>
                <a:srgbClr val="000000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9" name="弦 338">
                <a:extLst>
                  <a:ext uri="{FF2B5EF4-FFF2-40B4-BE49-F238E27FC236}">
                    <a16:creationId xmlns:a16="http://schemas.microsoft.com/office/drawing/2014/main" id="{BAACC12F-C666-4BE4-B7B2-79C028902BBD}"/>
                  </a:ext>
                </a:extLst>
              </p:cNvPr>
              <p:cNvSpPr/>
              <p:nvPr/>
            </p:nvSpPr>
            <p:spPr bwMode="auto">
              <a:xfrm rot="5400000">
                <a:off x="2170328" y="5054200"/>
                <a:ext cx="183970" cy="183968"/>
              </a:xfrm>
              <a:prstGeom prst="chord">
                <a:avLst>
                  <a:gd name="adj1" fmla="val 9721091"/>
                  <a:gd name="adj2" fmla="val 19574514"/>
                </a:avLst>
              </a:prstGeom>
              <a:solidFill>
                <a:srgbClr val="00206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A0A28D88-8249-4F16-B0DC-21663F624134}"/>
              </a:ext>
            </a:extLst>
          </p:cNvPr>
          <p:cNvGrpSpPr/>
          <p:nvPr/>
        </p:nvGrpSpPr>
        <p:grpSpPr>
          <a:xfrm>
            <a:off x="6632209" y="1296317"/>
            <a:ext cx="2575724" cy="1825505"/>
            <a:chOff x="6632209" y="1296317"/>
            <a:chExt cx="2575724" cy="1825505"/>
          </a:xfrm>
        </p:grpSpPr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381B23D8-F027-40D4-B046-90863A2BC86D}"/>
                </a:ext>
              </a:extLst>
            </p:cNvPr>
            <p:cNvSpPr/>
            <p:nvPr/>
          </p:nvSpPr>
          <p:spPr bwMode="auto">
            <a:xfrm>
              <a:off x="6632209" y="1296317"/>
              <a:ext cx="2574492" cy="1825505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D53AA4DE-716F-4B27-902F-D22E55C316BD}"/>
                </a:ext>
              </a:extLst>
            </p:cNvPr>
            <p:cNvSpPr/>
            <p:nvPr/>
          </p:nvSpPr>
          <p:spPr bwMode="auto">
            <a:xfrm>
              <a:off x="6632209" y="1302416"/>
              <a:ext cx="2575724" cy="224710"/>
            </a:xfrm>
            <a:prstGeom prst="rect">
              <a:avLst/>
            </a:prstGeom>
            <a:pattFill prst="wdUpDiag">
              <a:fgClr>
                <a:srgbClr val="FFFFFF">
                  <a:lumMod val="85000"/>
                </a:srgbClr>
              </a:fgClr>
              <a:bgClr>
                <a:srgbClr val="FFFFFF">
                  <a:lumMod val="50000"/>
                </a:srgb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CBEC07B4-D7B6-4950-B249-066A9146AF9C}"/>
                </a:ext>
              </a:extLst>
            </p:cNvPr>
            <p:cNvCxnSpPr/>
            <p:nvPr/>
          </p:nvCxnSpPr>
          <p:spPr bwMode="auto">
            <a:xfrm>
              <a:off x="6640132" y="1532617"/>
              <a:ext cx="2567801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2" name="星: 12 pt 201">
              <a:extLst>
                <a:ext uri="{FF2B5EF4-FFF2-40B4-BE49-F238E27FC236}">
                  <a16:creationId xmlns:a16="http://schemas.microsoft.com/office/drawing/2014/main" id="{3F34F655-A4A6-44EC-9740-42DBCB903B08}"/>
                </a:ext>
              </a:extLst>
            </p:cNvPr>
            <p:cNvSpPr/>
            <p:nvPr/>
          </p:nvSpPr>
          <p:spPr bwMode="auto">
            <a:xfrm>
              <a:off x="6865920" y="1841760"/>
              <a:ext cx="511922" cy="511922"/>
            </a:xfrm>
            <a:prstGeom prst="star12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BB249B69-D7A4-4942-BEB8-AA9FFDA44088}"/>
                </a:ext>
              </a:extLst>
            </p:cNvPr>
            <p:cNvGrpSpPr/>
            <p:nvPr/>
          </p:nvGrpSpPr>
          <p:grpSpPr>
            <a:xfrm rot="10800000">
              <a:off x="7215639" y="1606860"/>
              <a:ext cx="962685" cy="546374"/>
              <a:chOff x="522543" y="1090235"/>
              <a:chExt cx="414800" cy="235421"/>
            </a:xfrm>
          </p:grpSpPr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54A1BBAE-28FB-43A4-BD4B-A33370F0CD2F}"/>
                  </a:ext>
                </a:extLst>
              </p:cNvPr>
              <p:cNvGrpSpPr/>
              <p:nvPr/>
            </p:nvGrpSpPr>
            <p:grpSpPr>
              <a:xfrm rot="5400000">
                <a:off x="612232" y="1000546"/>
                <a:ext cx="235421" cy="414800"/>
                <a:chOff x="505786" y="1284453"/>
                <a:chExt cx="1091309" cy="1922832"/>
              </a:xfrm>
            </p:grpSpPr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0E7E2A30-7ADC-417B-8779-70DD0BBD78A2}"/>
                    </a:ext>
                  </a:extLst>
                </p:cNvPr>
                <p:cNvSpPr/>
                <p:nvPr/>
              </p:nvSpPr>
              <p:spPr bwMode="auto">
                <a:xfrm>
                  <a:off x="567138" y="1284453"/>
                  <a:ext cx="968604" cy="1922832"/>
                </a:xfrm>
                <a:prstGeom prst="roundRect">
                  <a:avLst>
                    <a:gd name="adj" fmla="val 12145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8D22B1A0-5977-404D-8EEB-B87703FDD311}"/>
                    </a:ext>
                  </a:extLst>
                </p:cNvPr>
                <p:cNvSpPr/>
                <p:nvPr/>
              </p:nvSpPr>
              <p:spPr bwMode="auto">
                <a:xfrm>
                  <a:off x="542510" y="1317791"/>
                  <a:ext cx="1017861" cy="1844847"/>
                </a:xfrm>
                <a:custGeom>
                  <a:avLst/>
                  <a:gdLst>
                    <a:gd name="connsiteX0" fmla="*/ 207304 w 1017861"/>
                    <a:gd name="connsiteY0" fmla="*/ 0 h 1844847"/>
                    <a:gd name="connsiteX1" fmla="*/ 810556 w 1017861"/>
                    <a:gd name="connsiteY1" fmla="*/ 0 h 1844847"/>
                    <a:gd name="connsiteX2" fmla="*/ 813332 w 1017861"/>
                    <a:gd name="connsiteY2" fmla="*/ 13757 h 1844847"/>
                    <a:gd name="connsiteX3" fmla="*/ 934514 w 1017861"/>
                    <a:gd name="connsiteY3" fmla="*/ 83951 h 1844847"/>
                    <a:gd name="connsiteX4" fmla="*/ 990903 w 1017861"/>
                    <a:gd name="connsiteY4" fmla="*/ 94207 h 1844847"/>
                    <a:gd name="connsiteX5" fmla="*/ 1006617 w 1017861"/>
                    <a:gd name="connsiteY5" fmla="*/ 94117 h 1844847"/>
                    <a:gd name="connsiteX6" fmla="*/ 1017861 w 1017861"/>
                    <a:gd name="connsiteY6" fmla="*/ 149809 h 1844847"/>
                    <a:gd name="connsiteX7" fmla="*/ 1017861 w 1017861"/>
                    <a:gd name="connsiteY7" fmla="*/ 1695038 h 1844847"/>
                    <a:gd name="connsiteX8" fmla="*/ 868052 w 1017861"/>
                    <a:gd name="connsiteY8" fmla="*/ 1844847 h 1844847"/>
                    <a:gd name="connsiteX9" fmla="*/ 149809 w 1017861"/>
                    <a:gd name="connsiteY9" fmla="*/ 1844847 h 1844847"/>
                    <a:gd name="connsiteX10" fmla="*/ 0 w 1017861"/>
                    <a:gd name="connsiteY10" fmla="*/ 1695038 h 1844847"/>
                    <a:gd name="connsiteX11" fmla="*/ 0 w 1017861"/>
                    <a:gd name="connsiteY11" fmla="*/ 149809 h 1844847"/>
                    <a:gd name="connsiteX12" fmla="*/ 11244 w 1017861"/>
                    <a:gd name="connsiteY12" fmla="*/ 94117 h 1844847"/>
                    <a:gd name="connsiteX13" fmla="*/ 26958 w 1017861"/>
                    <a:gd name="connsiteY13" fmla="*/ 94207 h 1844847"/>
                    <a:gd name="connsiteX14" fmla="*/ 83348 w 1017861"/>
                    <a:gd name="connsiteY14" fmla="*/ 83951 h 1844847"/>
                    <a:gd name="connsiteX15" fmla="*/ 204528 w 1017861"/>
                    <a:gd name="connsiteY15" fmla="*/ 13757 h 1844847"/>
                    <a:gd name="connsiteX16" fmla="*/ 207304 w 1017861"/>
                    <a:gd name="connsiteY16" fmla="*/ 0 h 1844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17861" h="1844847">
                      <a:moveTo>
                        <a:pt x="207304" y="0"/>
                      </a:moveTo>
                      <a:lnTo>
                        <a:pt x="810556" y="0"/>
                      </a:lnTo>
                      <a:lnTo>
                        <a:pt x="813332" y="13757"/>
                      </a:lnTo>
                      <a:cubicBezTo>
                        <a:pt x="829309" y="40207"/>
                        <a:pt x="875798" y="68218"/>
                        <a:pt x="934514" y="83951"/>
                      </a:cubicBezTo>
                      <a:cubicBezTo>
                        <a:pt x="954086" y="89195"/>
                        <a:pt x="973163" y="92579"/>
                        <a:pt x="990903" y="94207"/>
                      </a:cubicBezTo>
                      <a:lnTo>
                        <a:pt x="1006617" y="94117"/>
                      </a:lnTo>
                      <a:lnTo>
                        <a:pt x="1017861" y="149809"/>
                      </a:lnTo>
                      <a:lnTo>
                        <a:pt x="1017861" y="1695038"/>
                      </a:lnTo>
                      <a:cubicBezTo>
                        <a:pt x="1017861" y="1777775"/>
                        <a:pt x="950789" y="1844847"/>
                        <a:pt x="868052" y="1844847"/>
                      </a:cubicBezTo>
                      <a:lnTo>
                        <a:pt x="149809" y="1844847"/>
                      </a:lnTo>
                      <a:cubicBezTo>
                        <a:pt x="67072" y="1844847"/>
                        <a:pt x="0" y="1777775"/>
                        <a:pt x="0" y="1695038"/>
                      </a:cubicBezTo>
                      <a:lnTo>
                        <a:pt x="0" y="149809"/>
                      </a:lnTo>
                      <a:lnTo>
                        <a:pt x="11244" y="94117"/>
                      </a:lnTo>
                      <a:lnTo>
                        <a:pt x="26958" y="94207"/>
                      </a:lnTo>
                      <a:cubicBezTo>
                        <a:pt x="44698" y="92579"/>
                        <a:pt x="63776" y="89195"/>
                        <a:pt x="83348" y="83951"/>
                      </a:cubicBezTo>
                      <a:cubicBezTo>
                        <a:pt x="142063" y="68218"/>
                        <a:pt x="188551" y="40207"/>
                        <a:pt x="204528" y="13757"/>
                      </a:cubicBezTo>
                      <a:lnTo>
                        <a:pt x="207304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>
                        <a:lumMod val="95000"/>
                      </a:srgbClr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019292BC-4175-4335-8475-0C3043AC207C}"/>
                    </a:ext>
                  </a:extLst>
                </p:cNvPr>
                <p:cNvSpPr/>
                <p:nvPr/>
              </p:nvSpPr>
              <p:spPr bwMode="auto">
                <a:xfrm rot="5400000">
                  <a:off x="386048" y="1922943"/>
                  <a:ext cx="1330784" cy="877405"/>
                </a:xfrm>
                <a:custGeom>
                  <a:avLst/>
                  <a:gdLst>
                    <a:gd name="connsiteX0" fmla="*/ 1031101 w 1330784"/>
                    <a:gd name="connsiteY0" fmla="*/ 746106 h 877405"/>
                    <a:gd name="connsiteX1" fmla="*/ 1031101 w 1330784"/>
                    <a:gd name="connsiteY1" fmla="*/ 131631 h 877405"/>
                    <a:gd name="connsiteX2" fmla="*/ 1239940 w 1330784"/>
                    <a:gd name="connsiteY2" fmla="*/ 13884 h 877405"/>
                    <a:gd name="connsiteX3" fmla="*/ 1278494 w 1330784"/>
                    <a:gd name="connsiteY3" fmla="*/ 105165 h 877405"/>
                    <a:gd name="connsiteX4" fmla="*/ 1330784 w 1330784"/>
                    <a:gd name="connsiteY4" fmla="*/ 438007 h 877405"/>
                    <a:gd name="connsiteX5" fmla="*/ 1278494 w 1330784"/>
                    <a:gd name="connsiteY5" fmla="*/ 770849 h 877405"/>
                    <a:gd name="connsiteX6" fmla="*/ 1239352 w 1330784"/>
                    <a:gd name="connsiteY6" fmla="*/ 863522 h 877405"/>
                    <a:gd name="connsiteX7" fmla="*/ 157575 w 1330784"/>
                    <a:gd name="connsiteY7" fmla="*/ 0 h 877405"/>
                    <a:gd name="connsiteX8" fmla="*/ 1147686 w 1330784"/>
                    <a:gd name="connsiteY8" fmla="*/ 0 h 877405"/>
                    <a:gd name="connsiteX9" fmla="*/ 959984 w 1330784"/>
                    <a:gd name="connsiteY9" fmla="*/ 111564 h 877405"/>
                    <a:gd name="connsiteX10" fmla="*/ 345277 w 1330784"/>
                    <a:gd name="connsiteY10" fmla="*/ 111564 h 877405"/>
                    <a:gd name="connsiteX11" fmla="*/ 157574 w 1330784"/>
                    <a:gd name="connsiteY11" fmla="*/ 877405 h 877405"/>
                    <a:gd name="connsiteX12" fmla="*/ 345276 w 1330784"/>
                    <a:gd name="connsiteY12" fmla="*/ 765842 h 877405"/>
                    <a:gd name="connsiteX13" fmla="*/ 959983 w 1330784"/>
                    <a:gd name="connsiteY13" fmla="*/ 765842 h 877405"/>
                    <a:gd name="connsiteX14" fmla="*/ 1147685 w 1330784"/>
                    <a:gd name="connsiteY14" fmla="*/ 877405 h 877405"/>
                    <a:gd name="connsiteX15" fmla="*/ 0 w 1330784"/>
                    <a:gd name="connsiteY15" fmla="*/ 438007 h 877405"/>
                    <a:gd name="connsiteX16" fmla="*/ 52290 w 1330784"/>
                    <a:gd name="connsiteY16" fmla="*/ 105165 h 877405"/>
                    <a:gd name="connsiteX17" fmla="*/ 88741 w 1330784"/>
                    <a:gd name="connsiteY17" fmla="*/ 18865 h 877405"/>
                    <a:gd name="connsiteX18" fmla="*/ 279305 w 1330784"/>
                    <a:gd name="connsiteY18" fmla="*/ 126309 h 877405"/>
                    <a:gd name="connsiteX19" fmla="*/ 279304 w 1330784"/>
                    <a:gd name="connsiteY19" fmla="*/ 751429 h 877405"/>
                    <a:gd name="connsiteX20" fmla="*/ 89328 w 1330784"/>
                    <a:gd name="connsiteY20" fmla="*/ 858542 h 877405"/>
                    <a:gd name="connsiteX21" fmla="*/ 52290 w 1330784"/>
                    <a:gd name="connsiteY21" fmla="*/ 770849 h 877405"/>
                    <a:gd name="connsiteX22" fmla="*/ 0 w 1330784"/>
                    <a:gd name="connsiteY22" fmla="*/ 438007 h 877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330784" h="877405">
                      <a:moveTo>
                        <a:pt x="1031101" y="746106"/>
                      </a:moveTo>
                      <a:lnTo>
                        <a:pt x="1031101" y="131631"/>
                      </a:lnTo>
                      <a:lnTo>
                        <a:pt x="1239940" y="13884"/>
                      </a:lnTo>
                      <a:lnTo>
                        <a:pt x="1278494" y="105165"/>
                      </a:lnTo>
                      <a:cubicBezTo>
                        <a:pt x="1312165" y="207467"/>
                        <a:pt x="1330784" y="319943"/>
                        <a:pt x="1330784" y="438007"/>
                      </a:cubicBezTo>
                      <a:cubicBezTo>
                        <a:pt x="1330784" y="556071"/>
                        <a:pt x="1312165" y="668546"/>
                        <a:pt x="1278494" y="770849"/>
                      </a:cubicBezTo>
                      <a:lnTo>
                        <a:pt x="1239352" y="863522"/>
                      </a:lnTo>
                      <a:close/>
                      <a:moveTo>
                        <a:pt x="157575" y="0"/>
                      </a:moveTo>
                      <a:lnTo>
                        <a:pt x="1147686" y="0"/>
                      </a:lnTo>
                      <a:lnTo>
                        <a:pt x="959984" y="111564"/>
                      </a:lnTo>
                      <a:lnTo>
                        <a:pt x="345277" y="111564"/>
                      </a:lnTo>
                      <a:close/>
                      <a:moveTo>
                        <a:pt x="157574" y="877405"/>
                      </a:moveTo>
                      <a:lnTo>
                        <a:pt x="345276" y="765842"/>
                      </a:lnTo>
                      <a:lnTo>
                        <a:pt x="959983" y="765842"/>
                      </a:lnTo>
                      <a:lnTo>
                        <a:pt x="1147685" y="877405"/>
                      </a:lnTo>
                      <a:close/>
                      <a:moveTo>
                        <a:pt x="0" y="438007"/>
                      </a:moveTo>
                      <a:cubicBezTo>
                        <a:pt x="0" y="319943"/>
                        <a:pt x="18619" y="207467"/>
                        <a:pt x="52290" y="105165"/>
                      </a:cubicBezTo>
                      <a:lnTo>
                        <a:pt x="88741" y="18865"/>
                      </a:lnTo>
                      <a:lnTo>
                        <a:pt x="279305" y="126309"/>
                      </a:lnTo>
                      <a:lnTo>
                        <a:pt x="279304" y="751429"/>
                      </a:lnTo>
                      <a:lnTo>
                        <a:pt x="89328" y="858542"/>
                      </a:lnTo>
                      <a:lnTo>
                        <a:pt x="52290" y="770849"/>
                      </a:lnTo>
                      <a:cubicBezTo>
                        <a:pt x="18619" y="668546"/>
                        <a:pt x="0" y="556071"/>
                        <a:pt x="0" y="438007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578600EA-C6C9-405B-876E-642374CEA582}"/>
                    </a:ext>
                  </a:extLst>
                </p:cNvPr>
                <p:cNvGrpSpPr/>
                <p:nvPr/>
              </p:nvGrpSpPr>
              <p:grpSpPr>
                <a:xfrm>
                  <a:off x="505786" y="1853176"/>
                  <a:ext cx="1091309" cy="69162"/>
                  <a:chOff x="1311089" y="1853176"/>
                  <a:chExt cx="1091309" cy="69162"/>
                </a:xfrm>
                <a:solidFill>
                  <a:srgbClr val="000000"/>
                </a:solidFill>
              </p:grpSpPr>
              <p:sp>
                <p:nvSpPr>
                  <p:cNvPr id="216" name="四角形: 上の 2 つの角を丸める 215">
                    <a:extLst>
                      <a:ext uri="{FF2B5EF4-FFF2-40B4-BE49-F238E27FC236}">
                        <a16:creationId xmlns:a16="http://schemas.microsoft.com/office/drawing/2014/main" id="{30A24F66-16BD-4AD1-A307-EEB53528CD0F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1311089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7" name="四角形: 上の 2 つの角を丸める 216">
                    <a:extLst>
                      <a:ext uri="{FF2B5EF4-FFF2-40B4-BE49-F238E27FC236}">
                        <a16:creationId xmlns:a16="http://schemas.microsoft.com/office/drawing/2014/main" id="{ADEA0429-0940-45DB-B32E-CF4E0B3DD922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2282642" y="1853176"/>
                    <a:ext cx="119756" cy="69162"/>
                  </a:xfrm>
                  <a:prstGeom prst="round2SameRect">
                    <a:avLst>
                      <a:gd name="adj1" fmla="val 50000"/>
                      <a:gd name="adj2" fmla="val 7300"/>
                    </a:avLst>
                  </a:prstGeom>
                  <a:grp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4A40FCDA-B831-47CA-84D4-D0033ED9B766}"/>
                  </a:ext>
                </a:extLst>
              </p:cNvPr>
              <p:cNvGrpSpPr/>
              <p:nvPr/>
            </p:nvGrpSpPr>
            <p:grpSpPr>
              <a:xfrm rot="10800000">
                <a:off x="798378" y="1112613"/>
                <a:ext cx="92056" cy="198476"/>
                <a:chOff x="2241521" y="1073448"/>
                <a:chExt cx="71608" cy="154388"/>
              </a:xfrm>
            </p:grpSpPr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A325F2F5-AD0E-4294-A715-793622E1348C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2241521" y="1156229"/>
                  <a:ext cx="71607" cy="71607"/>
                  <a:chOff x="3007632" y="1406088"/>
                  <a:chExt cx="199664" cy="199664"/>
                </a:xfrm>
              </p:grpSpPr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9E0CE053-A2A9-4D73-A9AE-46BE4429B7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07632" y="1406088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1" name="楕円 210">
                    <a:extLst>
                      <a:ext uri="{FF2B5EF4-FFF2-40B4-BE49-F238E27FC236}">
                        <a16:creationId xmlns:a16="http://schemas.microsoft.com/office/drawing/2014/main" id="{EB3B4FE7-AAA3-489B-AAA0-C02B18E2E4B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5258" y="1493975"/>
                    <a:ext cx="44002" cy="4399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4C0D1AC9-B27B-437B-969A-C401DE5B9216}"/>
                    </a:ext>
                  </a:extLst>
                </p:cNvPr>
                <p:cNvGrpSpPr/>
                <p:nvPr/>
              </p:nvGrpSpPr>
              <p:grpSpPr>
                <a:xfrm rot="5400000">
                  <a:off x="2241522" y="1073448"/>
                  <a:ext cx="71607" cy="71607"/>
                  <a:chOff x="2934752" y="1406085"/>
                  <a:chExt cx="199664" cy="199664"/>
                </a:xfrm>
              </p:grpSpPr>
              <p:sp>
                <p:nvSpPr>
                  <p:cNvPr id="208" name="楕円 207">
                    <a:extLst>
                      <a:ext uri="{FF2B5EF4-FFF2-40B4-BE49-F238E27FC236}">
                        <a16:creationId xmlns:a16="http://schemas.microsoft.com/office/drawing/2014/main" id="{5B87AEE4-9D95-404F-A89F-6E636D8496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34752" y="1406085"/>
                    <a:ext cx="199664" cy="19966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6D02B8AC-0929-4A6C-BE69-1FBEBECE30E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42794" y="1493965"/>
                    <a:ext cx="43999" cy="4399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D51F7D1E-8077-4904-971D-8B606FA2C3B1}"/>
                </a:ext>
              </a:extLst>
            </p:cNvPr>
            <p:cNvGrpSpPr/>
            <p:nvPr/>
          </p:nvGrpSpPr>
          <p:grpSpPr>
            <a:xfrm>
              <a:off x="7279711" y="2191225"/>
              <a:ext cx="1829201" cy="800147"/>
              <a:chOff x="5987750" y="2977698"/>
              <a:chExt cx="1299807" cy="568574"/>
            </a:xfrm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EA1223BC-39D7-4B31-8EBE-51FADD6F0A11}"/>
                  </a:ext>
                </a:extLst>
              </p:cNvPr>
              <p:cNvGrpSpPr/>
              <p:nvPr/>
            </p:nvGrpSpPr>
            <p:grpSpPr>
              <a:xfrm rot="10800000">
                <a:off x="5987750" y="2977698"/>
                <a:ext cx="1299807" cy="568574"/>
                <a:chOff x="1584338" y="1816274"/>
                <a:chExt cx="3710904" cy="1623259"/>
              </a:xfrm>
            </p:grpSpPr>
            <p:sp>
              <p:nvSpPr>
                <p:cNvPr id="362" name="正方形/長方形 361">
                  <a:extLst>
                    <a:ext uri="{FF2B5EF4-FFF2-40B4-BE49-F238E27FC236}">
                      <a16:creationId xmlns:a16="http://schemas.microsoft.com/office/drawing/2014/main" id="{BCE8D6F3-E2D7-4AE7-828E-E4009A93BDA6}"/>
                    </a:ext>
                  </a:extLst>
                </p:cNvPr>
                <p:cNvSpPr/>
                <p:nvPr/>
              </p:nvSpPr>
              <p:spPr>
                <a:xfrm>
                  <a:off x="3961269" y="1981201"/>
                  <a:ext cx="129718" cy="130025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FFFFFF">
                        <a:lumMod val="95000"/>
                      </a:srgbClr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3" name="四角形: 上の 2 つの角を丸める 362">
                  <a:extLst>
                    <a:ext uri="{FF2B5EF4-FFF2-40B4-BE49-F238E27FC236}">
                      <a16:creationId xmlns:a16="http://schemas.microsoft.com/office/drawing/2014/main" id="{33E47D11-FE33-4E08-A1CC-E5ACE5C34A2F}"/>
                    </a:ext>
                  </a:extLst>
                </p:cNvPr>
                <p:cNvSpPr/>
                <p:nvPr/>
              </p:nvSpPr>
              <p:spPr>
                <a:xfrm rot="5400000">
                  <a:off x="4332963" y="2361502"/>
                  <a:ext cx="1377537" cy="524816"/>
                </a:xfrm>
                <a:prstGeom prst="round2SameRect">
                  <a:avLst>
                    <a:gd name="adj1" fmla="val 15339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4" name="正方形/長方形 363">
                  <a:extLst>
                    <a:ext uri="{FF2B5EF4-FFF2-40B4-BE49-F238E27FC236}">
                      <a16:creationId xmlns:a16="http://schemas.microsoft.com/office/drawing/2014/main" id="{6AA3D1AB-1968-4053-B1CE-F16CB122F6E8}"/>
                    </a:ext>
                  </a:extLst>
                </p:cNvPr>
                <p:cNvSpPr/>
                <p:nvPr/>
              </p:nvSpPr>
              <p:spPr>
                <a:xfrm>
                  <a:off x="1584338" y="1898830"/>
                  <a:ext cx="2286444" cy="1464993"/>
                </a:xfrm>
                <a:prstGeom prst="rect">
                  <a:avLst/>
                </a:prstGeom>
                <a:solidFill>
                  <a:srgbClr val="007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FFFFFF">
                        <a:lumMod val="95000"/>
                      </a:srgbClr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5" name="正方形/長方形 364">
                  <a:extLst>
                    <a:ext uri="{FF2B5EF4-FFF2-40B4-BE49-F238E27FC236}">
                      <a16:creationId xmlns:a16="http://schemas.microsoft.com/office/drawing/2014/main" id="{47AF3BB2-D0E6-4833-8091-88F8D4E58E1E}"/>
                    </a:ext>
                  </a:extLst>
                </p:cNvPr>
                <p:cNvSpPr/>
                <p:nvPr/>
              </p:nvSpPr>
              <p:spPr>
                <a:xfrm>
                  <a:off x="1665543" y="1976231"/>
                  <a:ext cx="2209502" cy="131019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FFFFFF">
                        <a:lumMod val="95000"/>
                      </a:srgbClr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52554F61-4707-4036-B37F-859A4760CC98}"/>
                    </a:ext>
                  </a:extLst>
                </p:cNvPr>
                <p:cNvSpPr/>
                <p:nvPr/>
              </p:nvSpPr>
              <p:spPr>
                <a:xfrm rot="5400000">
                  <a:off x="3983712" y="2001148"/>
                  <a:ext cx="1377537" cy="1245523"/>
                </a:xfrm>
                <a:custGeom>
                  <a:avLst/>
                  <a:gdLst>
                    <a:gd name="connsiteX0" fmla="*/ 0 w 1377537"/>
                    <a:gd name="connsiteY0" fmla="*/ 1245523 h 1245523"/>
                    <a:gd name="connsiteX1" fmla="*/ 0 w 1377537"/>
                    <a:gd name="connsiteY1" fmla="*/ 198573 h 1245523"/>
                    <a:gd name="connsiteX2" fmla="*/ 78781 w 1377537"/>
                    <a:gd name="connsiteY2" fmla="*/ 79721 h 1245523"/>
                    <a:gd name="connsiteX3" fmla="*/ 84423 w 1377537"/>
                    <a:gd name="connsiteY3" fmla="*/ 78582 h 1245523"/>
                    <a:gd name="connsiteX4" fmla="*/ 116954 w 1377537"/>
                    <a:gd name="connsiteY4" fmla="*/ 61560 h 1245523"/>
                    <a:gd name="connsiteX5" fmla="*/ 688769 w 1377537"/>
                    <a:gd name="connsiteY5" fmla="*/ 0 h 1245523"/>
                    <a:gd name="connsiteX6" fmla="*/ 1260585 w 1377537"/>
                    <a:gd name="connsiteY6" fmla="*/ 61560 h 1245523"/>
                    <a:gd name="connsiteX7" fmla="*/ 1293116 w 1377537"/>
                    <a:gd name="connsiteY7" fmla="*/ 78582 h 1245523"/>
                    <a:gd name="connsiteX8" fmla="*/ 1298757 w 1377537"/>
                    <a:gd name="connsiteY8" fmla="*/ 79721 h 1245523"/>
                    <a:gd name="connsiteX9" fmla="*/ 1377537 w 1377537"/>
                    <a:gd name="connsiteY9" fmla="*/ 198573 h 1245523"/>
                    <a:gd name="connsiteX10" fmla="*/ 1377537 w 1377537"/>
                    <a:gd name="connsiteY10" fmla="*/ 1245523 h 1245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7537" h="1245523">
                      <a:moveTo>
                        <a:pt x="0" y="1245523"/>
                      </a:moveTo>
                      <a:lnTo>
                        <a:pt x="0" y="198573"/>
                      </a:lnTo>
                      <a:cubicBezTo>
                        <a:pt x="0" y="145144"/>
                        <a:pt x="32484" y="99302"/>
                        <a:pt x="78781" y="79721"/>
                      </a:cubicBezTo>
                      <a:lnTo>
                        <a:pt x="84423" y="78582"/>
                      </a:lnTo>
                      <a:lnTo>
                        <a:pt x="116954" y="61560"/>
                      </a:lnTo>
                      <a:cubicBezTo>
                        <a:pt x="211164" y="25384"/>
                        <a:pt x="431715" y="0"/>
                        <a:pt x="688769" y="0"/>
                      </a:cubicBezTo>
                      <a:cubicBezTo>
                        <a:pt x="945823" y="0"/>
                        <a:pt x="1166375" y="25384"/>
                        <a:pt x="1260585" y="61560"/>
                      </a:cubicBezTo>
                      <a:lnTo>
                        <a:pt x="1293116" y="78582"/>
                      </a:lnTo>
                      <a:lnTo>
                        <a:pt x="1298757" y="79721"/>
                      </a:lnTo>
                      <a:cubicBezTo>
                        <a:pt x="1345053" y="99302"/>
                        <a:pt x="1377537" y="145144"/>
                        <a:pt x="1377537" y="198573"/>
                      </a:cubicBezTo>
                      <a:lnTo>
                        <a:pt x="1377537" y="1245523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FFFFFF">
                        <a:lumMod val="95000"/>
                      </a:srgbClr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7" name="正方形/長方形 366">
                  <a:extLst>
                    <a:ext uri="{FF2B5EF4-FFF2-40B4-BE49-F238E27FC236}">
                      <a16:creationId xmlns:a16="http://schemas.microsoft.com/office/drawing/2014/main" id="{2EBC1570-3878-4A8E-9468-FAB4A87BC52B}"/>
                    </a:ext>
                  </a:extLst>
                </p:cNvPr>
                <p:cNvSpPr/>
                <p:nvPr/>
              </p:nvSpPr>
              <p:spPr>
                <a:xfrm>
                  <a:off x="3870782" y="1898830"/>
                  <a:ext cx="129718" cy="1464993"/>
                </a:xfrm>
                <a:prstGeom prst="rect">
                  <a:avLst/>
                </a:prstGeom>
                <a:solidFill>
                  <a:srgbClr val="007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FFFFFF">
                        <a:lumMod val="95000"/>
                      </a:srgbClr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CC03307C-4DD1-4A8C-BE13-F19DC0F8DE36}"/>
                    </a:ext>
                  </a:extLst>
                </p:cNvPr>
                <p:cNvSpPr/>
                <p:nvPr/>
              </p:nvSpPr>
              <p:spPr>
                <a:xfrm rot="16200000">
                  <a:off x="4298845" y="2407728"/>
                  <a:ext cx="1197438" cy="432356"/>
                </a:xfrm>
                <a:custGeom>
                  <a:avLst/>
                  <a:gdLst>
                    <a:gd name="connsiteX0" fmla="*/ 1182623 w 1182623"/>
                    <a:gd name="connsiteY0" fmla="*/ 334976 h 454373"/>
                    <a:gd name="connsiteX1" fmla="*/ 1180010 w 1182623"/>
                    <a:gd name="connsiteY1" fmla="*/ 334976 h 454373"/>
                    <a:gd name="connsiteX2" fmla="*/ 1181630 w 1182623"/>
                    <a:gd name="connsiteY2" fmla="*/ 338140 h 454373"/>
                    <a:gd name="connsiteX3" fmla="*/ 591308 w 1182623"/>
                    <a:gd name="connsiteY3" fmla="*/ 454373 h 454373"/>
                    <a:gd name="connsiteX4" fmla="*/ 986 w 1182623"/>
                    <a:gd name="connsiteY4" fmla="*/ 338140 h 454373"/>
                    <a:gd name="connsiteX5" fmla="*/ 2605 w 1182623"/>
                    <a:gd name="connsiteY5" fmla="*/ 334976 h 454373"/>
                    <a:gd name="connsiteX6" fmla="*/ 0 w 1182623"/>
                    <a:gd name="connsiteY6" fmla="*/ 334976 h 454373"/>
                    <a:gd name="connsiteX7" fmla="*/ 34834 w 1182623"/>
                    <a:gd name="connsiteY7" fmla="*/ 2 h 454373"/>
                    <a:gd name="connsiteX8" fmla="*/ 76710 w 1182623"/>
                    <a:gd name="connsiteY8" fmla="*/ 12533 h 454373"/>
                    <a:gd name="connsiteX9" fmla="*/ 591308 w 1182623"/>
                    <a:gd name="connsiteY9" fmla="*/ 56972 h 454373"/>
                    <a:gd name="connsiteX10" fmla="*/ 1105906 w 1182623"/>
                    <a:gd name="connsiteY10" fmla="*/ 12533 h 454373"/>
                    <a:gd name="connsiteX11" fmla="*/ 1147789 w 1182623"/>
                    <a:gd name="connsiteY11" fmla="*/ 0 h 454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82623" h="454373">
                      <a:moveTo>
                        <a:pt x="1182623" y="334976"/>
                      </a:moveTo>
                      <a:lnTo>
                        <a:pt x="1180010" y="334976"/>
                      </a:lnTo>
                      <a:lnTo>
                        <a:pt x="1181630" y="338140"/>
                      </a:lnTo>
                      <a:cubicBezTo>
                        <a:pt x="1181630" y="402334"/>
                        <a:pt x="917334" y="454373"/>
                        <a:pt x="591308" y="454373"/>
                      </a:cubicBezTo>
                      <a:cubicBezTo>
                        <a:pt x="265282" y="454373"/>
                        <a:pt x="986" y="402334"/>
                        <a:pt x="986" y="338140"/>
                      </a:cubicBezTo>
                      <a:lnTo>
                        <a:pt x="2605" y="334976"/>
                      </a:lnTo>
                      <a:lnTo>
                        <a:pt x="0" y="334976"/>
                      </a:lnTo>
                      <a:lnTo>
                        <a:pt x="34834" y="2"/>
                      </a:lnTo>
                      <a:lnTo>
                        <a:pt x="76710" y="12533"/>
                      </a:lnTo>
                      <a:cubicBezTo>
                        <a:pt x="188234" y="39345"/>
                        <a:pt x="377096" y="56972"/>
                        <a:pt x="591308" y="56972"/>
                      </a:cubicBezTo>
                      <a:cubicBezTo>
                        <a:pt x="805520" y="56972"/>
                        <a:pt x="994383" y="39345"/>
                        <a:pt x="1105906" y="12533"/>
                      </a:cubicBezTo>
                      <a:lnTo>
                        <a:pt x="1147789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316FFEC8-A552-440D-A537-3D1C9565D4B6}"/>
                    </a:ext>
                  </a:extLst>
                </p:cNvPr>
                <p:cNvSpPr/>
                <p:nvPr/>
              </p:nvSpPr>
              <p:spPr bwMode="auto">
                <a:xfrm>
                  <a:off x="4144097" y="3228829"/>
                  <a:ext cx="728470" cy="45719"/>
                </a:xfrm>
                <a:custGeom>
                  <a:avLst/>
                  <a:gdLst>
                    <a:gd name="connsiteX0" fmla="*/ 0 w 728470"/>
                    <a:gd name="connsiteY0" fmla="*/ 0 h 67419"/>
                    <a:gd name="connsiteX1" fmla="*/ 278793 w 728470"/>
                    <a:gd name="connsiteY1" fmla="*/ 0 h 67419"/>
                    <a:gd name="connsiteX2" fmla="*/ 358466 w 728470"/>
                    <a:gd name="connsiteY2" fmla="*/ 0 h 67419"/>
                    <a:gd name="connsiteX3" fmla="*/ 475871 w 728470"/>
                    <a:gd name="connsiteY3" fmla="*/ 0 h 67419"/>
                    <a:gd name="connsiteX4" fmla="*/ 728470 w 728470"/>
                    <a:gd name="connsiteY4" fmla="*/ 67419 h 67419"/>
                    <a:gd name="connsiteX5" fmla="*/ 358466 w 728470"/>
                    <a:gd name="connsiteY5" fmla="*/ 67419 h 67419"/>
                    <a:gd name="connsiteX6" fmla="*/ 26194 w 728470"/>
                    <a:gd name="connsiteY6" fmla="*/ 67419 h 67419"/>
                    <a:gd name="connsiteX7" fmla="*/ 0 w 728470"/>
                    <a:gd name="connsiteY7" fmla="*/ 67419 h 67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8470" h="67419">
                      <a:moveTo>
                        <a:pt x="0" y="0"/>
                      </a:moveTo>
                      <a:lnTo>
                        <a:pt x="278793" y="0"/>
                      </a:lnTo>
                      <a:lnTo>
                        <a:pt x="358466" y="0"/>
                      </a:lnTo>
                      <a:lnTo>
                        <a:pt x="475871" y="0"/>
                      </a:lnTo>
                      <a:lnTo>
                        <a:pt x="728470" y="67419"/>
                      </a:lnTo>
                      <a:lnTo>
                        <a:pt x="358466" y="67419"/>
                      </a:lnTo>
                      <a:lnTo>
                        <a:pt x="26194" y="67419"/>
                      </a:lnTo>
                      <a:lnTo>
                        <a:pt x="0" y="67419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CEF1F5E7-6155-4AE4-810D-085DD22F2383}"/>
                    </a:ext>
                  </a:extLst>
                </p:cNvPr>
                <p:cNvSpPr/>
                <p:nvPr/>
              </p:nvSpPr>
              <p:spPr bwMode="auto">
                <a:xfrm flipV="1">
                  <a:off x="4144097" y="1964892"/>
                  <a:ext cx="728470" cy="45719"/>
                </a:xfrm>
                <a:custGeom>
                  <a:avLst/>
                  <a:gdLst>
                    <a:gd name="connsiteX0" fmla="*/ 0 w 728470"/>
                    <a:gd name="connsiteY0" fmla="*/ 0 h 67419"/>
                    <a:gd name="connsiteX1" fmla="*/ 278793 w 728470"/>
                    <a:gd name="connsiteY1" fmla="*/ 0 h 67419"/>
                    <a:gd name="connsiteX2" fmla="*/ 358466 w 728470"/>
                    <a:gd name="connsiteY2" fmla="*/ 0 h 67419"/>
                    <a:gd name="connsiteX3" fmla="*/ 475871 w 728470"/>
                    <a:gd name="connsiteY3" fmla="*/ 0 h 67419"/>
                    <a:gd name="connsiteX4" fmla="*/ 728470 w 728470"/>
                    <a:gd name="connsiteY4" fmla="*/ 67419 h 67419"/>
                    <a:gd name="connsiteX5" fmla="*/ 358466 w 728470"/>
                    <a:gd name="connsiteY5" fmla="*/ 67419 h 67419"/>
                    <a:gd name="connsiteX6" fmla="*/ 26194 w 728470"/>
                    <a:gd name="connsiteY6" fmla="*/ 67419 h 67419"/>
                    <a:gd name="connsiteX7" fmla="*/ 0 w 728470"/>
                    <a:gd name="connsiteY7" fmla="*/ 67419 h 67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8470" h="67419">
                      <a:moveTo>
                        <a:pt x="0" y="0"/>
                      </a:moveTo>
                      <a:lnTo>
                        <a:pt x="278793" y="0"/>
                      </a:lnTo>
                      <a:lnTo>
                        <a:pt x="358466" y="0"/>
                      </a:lnTo>
                      <a:lnTo>
                        <a:pt x="475871" y="0"/>
                      </a:lnTo>
                      <a:lnTo>
                        <a:pt x="728470" y="67419"/>
                      </a:lnTo>
                      <a:lnTo>
                        <a:pt x="358466" y="67419"/>
                      </a:lnTo>
                      <a:lnTo>
                        <a:pt x="26194" y="67419"/>
                      </a:lnTo>
                      <a:lnTo>
                        <a:pt x="0" y="67419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BE4B19E7-A060-43EC-86A6-C9F54439E604}"/>
                    </a:ext>
                  </a:extLst>
                </p:cNvPr>
                <p:cNvSpPr/>
                <p:nvPr/>
              </p:nvSpPr>
              <p:spPr>
                <a:xfrm rot="5400000">
                  <a:off x="5106953" y="2005661"/>
                  <a:ext cx="206891" cy="101267"/>
                </a:xfrm>
                <a:custGeom>
                  <a:avLst/>
                  <a:gdLst>
                    <a:gd name="connsiteX0" fmla="*/ 0 w 206891"/>
                    <a:gd name="connsiteY0" fmla="*/ 101267 h 101267"/>
                    <a:gd name="connsiteX1" fmla="*/ 4321 w 206891"/>
                    <a:gd name="connsiteY1" fmla="*/ 92279 h 101267"/>
                    <a:gd name="connsiteX2" fmla="*/ 61073 w 206891"/>
                    <a:gd name="connsiteY2" fmla="*/ 45546 h 101267"/>
                    <a:gd name="connsiteX3" fmla="*/ 66715 w 206891"/>
                    <a:gd name="connsiteY3" fmla="*/ 44407 h 101267"/>
                    <a:gd name="connsiteX4" fmla="*/ 99246 w 206891"/>
                    <a:gd name="connsiteY4" fmla="*/ 27385 h 101267"/>
                    <a:gd name="connsiteX5" fmla="*/ 192189 w 206891"/>
                    <a:gd name="connsiteY5" fmla="*/ 2505 h 101267"/>
                    <a:gd name="connsiteX6" fmla="*/ 206891 w 206891"/>
                    <a:gd name="connsiteY6" fmla="*/ 0 h 101267"/>
                    <a:gd name="connsiteX7" fmla="*/ 206891 w 206891"/>
                    <a:gd name="connsiteY7" fmla="*/ 65064 h 101267"/>
                    <a:gd name="connsiteX8" fmla="*/ 170688 w 206891"/>
                    <a:gd name="connsiteY8" fmla="*/ 101267 h 101267"/>
                    <a:gd name="connsiteX9" fmla="*/ 0 w 206891"/>
                    <a:gd name="connsiteY9" fmla="*/ 101267 h 101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6891" h="101267">
                      <a:moveTo>
                        <a:pt x="0" y="101267"/>
                      </a:moveTo>
                      <a:lnTo>
                        <a:pt x="4321" y="92279"/>
                      </a:lnTo>
                      <a:cubicBezTo>
                        <a:pt x="18229" y="71692"/>
                        <a:pt x="37925" y="55337"/>
                        <a:pt x="61073" y="45546"/>
                      </a:cubicBezTo>
                      <a:lnTo>
                        <a:pt x="66715" y="44407"/>
                      </a:lnTo>
                      <a:lnTo>
                        <a:pt x="99246" y="27385"/>
                      </a:lnTo>
                      <a:cubicBezTo>
                        <a:pt x="122799" y="18341"/>
                        <a:pt x="154247" y="9972"/>
                        <a:pt x="192189" y="2505"/>
                      </a:cubicBezTo>
                      <a:lnTo>
                        <a:pt x="206891" y="0"/>
                      </a:lnTo>
                      <a:lnTo>
                        <a:pt x="206891" y="65064"/>
                      </a:lnTo>
                      <a:cubicBezTo>
                        <a:pt x="206891" y="85058"/>
                        <a:pt x="190682" y="101267"/>
                        <a:pt x="170688" y="101267"/>
                      </a:cubicBezTo>
                      <a:lnTo>
                        <a:pt x="0" y="10126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FFFFFF">
                        <a:lumMod val="95000"/>
                      </a:srgbClr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BED155E7-5921-492A-87A8-14429A4797AD}"/>
                    </a:ext>
                  </a:extLst>
                </p:cNvPr>
                <p:cNvSpPr/>
                <p:nvPr/>
              </p:nvSpPr>
              <p:spPr>
                <a:xfrm rot="5400000">
                  <a:off x="5105067" y="3138231"/>
                  <a:ext cx="211437" cy="102041"/>
                </a:xfrm>
                <a:custGeom>
                  <a:avLst/>
                  <a:gdLst>
                    <a:gd name="connsiteX0" fmla="*/ 0 w 211437"/>
                    <a:gd name="connsiteY0" fmla="*/ 65838 h 102041"/>
                    <a:gd name="connsiteX1" fmla="*/ 0 w 211437"/>
                    <a:gd name="connsiteY1" fmla="*/ 0 h 102041"/>
                    <a:gd name="connsiteX2" fmla="*/ 19250 w 211437"/>
                    <a:gd name="connsiteY2" fmla="*/ 3279 h 102041"/>
                    <a:gd name="connsiteX3" fmla="*/ 112193 w 211437"/>
                    <a:gd name="connsiteY3" fmla="*/ 28159 h 102041"/>
                    <a:gd name="connsiteX4" fmla="*/ 144724 w 211437"/>
                    <a:gd name="connsiteY4" fmla="*/ 45181 h 102041"/>
                    <a:gd name="connsiteX5" fmla="*/ 150365 w 211437"/>
                    <a:gd name="connsiteY5" fmla="*/ 46320 h 102041"/>
                    <a:gd name="connsiteX6" fmla="*/ 207116 w 211437"/>
                    <a:gd name="connsiteY6" fmla="*/ 93053 h 102041"/>
                    <a:gd name="connsiteX7" fmla="*/ 211437 w 211437"/>
                    <a:gd name="connsiteY7" fmla="*/ 102041 h 102041"/>
                    <a:gd name="connsiteX8" fmla="*/ 36203 w 211437"/>
                    <a:gd name="connsiteY8" fmla="*/ 102041 h 102041"/>
                    <a:gd name="connsiteX9" fmla="*/ 0 w 211437"/>
                    <a:gd name="connsiteY9" fmla="*/ 65838 h 102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1437" h="102041">
                      <a:moveTo>
                        <a:pt x="0" y="65838"/>
                      </a:moveTo>
                      <a:lnTo>
                        <a:pt x="0" y="0"/>
                      </a:lnTo>
                      <a:lnTo>
                        <a:pt x="19250" y="3279"/>
                      </a:lnTo>
                      <a:cubicBezTo>
                        <a:pt x="57192" y="10746"/>
                        <a:pt x="88641" y="19115"/>
                        <a:pt x="112193" y="28159"/>
                      </a:cubicBezTo>
                      <a:lnTo>
                        <a:pt x="144724" y="45181"/>
                      </a:lnTo>
                      <a:lnTo>
                        <a:pt x="150365" y="46320"/>
                      </a:lnTo>
                      <a:cubicBezTo>
                        <a:pt x="173513" y="56111"/>
                        <a:pt x="193208" y="72466"/>
                        <a:pt x="207116" y="93053"/>
                      </a:cubicBezTo>
                      <a:lnTo>
                        <a:pt x="211437" y="102041"/>
                      </a:lnTo>
                      <a:lnTo>
                        <a:pt x="36203" y="102041"/>
                      </a:lnTo>
                      <a:cubicBezTo>
                        <a:pt x="16209" y="102041"/>
                        <a:pt x="0" y="85832"/>
                        <a:pt x="0" y="658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FFFFFF">
                        <a:lumMod val="95000"/>
                      </a:srgbClr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D08C1BD4-CCCB-465B-A7B8-7A6533BBF974}"/>
                    </a:ext>
                  </a:extLst>
                </p:cNvPr>
                <p:cNvSpPr/>
                <p:nvPr/>
              </p:nvSpPr>
              <p:spPr bwMode="auto">
                <a:xfrm rot="4500000">
                  <a:off x="4934190" y="1865827"/>
                  <a:ext cx="165684" cy="665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74" name="四角形: 上の 2 つの角を丸める 373">
                  <a:extLst>
                    <a:ext uri="{FF2B5EF4-FFF2-40B4-BE49-F238E27FC236}">
                      <a16:creationId xmlns:a16="http://schemas.microsoft.com/office/drawing/2014/main" id="{45CE7496-939D-49AB-BAFA-37DD0E00CE2D}"/>
                    </a:ext>
                  </a:extLst>
                </p:cNvPr>
                <p:cNvSpPr/>
                <p:nvPr/>
              </p:nvSpPr>
              <p:spPr bwMode="auto">
                <a:xfrm rot="6300000" flipH="1">
                  <a:off x="4934190" y="3323402"/>
                  <a:ext cx="165684" cy="665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4FA2B38B-7930-475F-8992-127DD77C792C}"/>
                  </a:ext>
                </a:extLst>
              </p:cNvPr>
              <p:cNvGrpSpPr/>
              <p:nvPr/>
            </p:nvGrpSpPr>
            <p:grpSpPr>
              <a:xfrm>
                <a:off x="6035852" y="3069881"/>
                <a:ext cx="183968" cy="389776"/>
                <a:chOff x="2170329" y="4848393"/>
                <a:chExt cx="183968" cy="389776"/>
              </a:xfrm>
            </p:grpSpPr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4BC528FA-B312-47EB-B773-70A07EFCD9A5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2171862" y="4849923"/>
                  <a:ext cx="180908" cy="180906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F38A02DF-FFAD-4D49-8715-5BDE3F43B5B5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2202691" y="4860408"/>
                  <a:ext cx="119244" cy="119244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8" name="弦 377">
                  <a:extLst>
                    <a:ext uri="{FF2B5EF4-FFF2-40B4-BE49-F238E27FC236}">
                      <a16:creationId xmlns:a16="http://schemas.microsoft.com/office/drawing/2014/main" id="{E3229324-EE65-41FC-8A84-199A0011553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2170328" y="4848394"/>
                  <a:ext cx="183970" cy="183968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00206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135C7B91-48F1-4507-8B01-E516DD7D72BE}"/>
                    </a:ext>
                  </a:extLst>
                </p:cNvPr>
                <p:cNvSpPr/>
                <p:nvPr/>
              </p:nvSpPr>
              <p:spPr bwMode="auto">
                <a:xfrm rot="5400000">
                  <a:off x="2171859" y="5055731"/>
                  <a:ext cx="180908" cy="180906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08B15D4A-3F8B-4138-B65C-7E6FF67D02B5}"/>
                    </a:ext>
                  </a:extLst>
                </p:cNvPr>
                <p:cNvSpPr/>
                <p:nvPr/>
              </p:nvSpPr>
              <p:spPr bwMode="auto">
                <a:xfrm rot="5400000">
                  <a:off x="2202691" y="5066213"/>
                  <a:ext cx="119245" cy="119243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1" name="弦 380">
                  <a:extLst>
                    <a:ext uri="{FF2B5EF4-FFF2-40B4-BE49-F238E27FC236}">
                      <a16:creationId xmlns:a16="http://schemas.microsoft.com/office/drawing/2014/main" id="{58996DFF-C1C0-4EB3-901B-F33E339676FC}"/>
                    </a:ext>
                  </a:extLst>
                </p:cNvPr>
                <p:cNvSpPr/>
                <p:nvPr/>
              </p:nvSpPr>
              <p:spPr bwMode="auto">
                <a:xfrm rot="5400000">
                  <a:off x="2170328" y="5054200"/>
                  <a:ext cx="183970" cy="183968"/>
                </a:xfrm>
                <a:prstGeom prst="chord">
                  <a:avLst>
                    <a:gd name="adj1" fmla="val 9721091"/>
                    <a:gd name="adj2" fmla="val 19574514"/>
                  </a:avLst>
                </a:prstGeom>
                <a:solidFill>
                  <a:srgbClr val="00206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pptxe32_あおり運転の説明イラスト</dc:title>
  <dc:subject>pptxe32_あおり運転の説明イラスト</dc:subject>
  <dc:creator>でじけろお</dc:creator>
  <cp:revision>1</cp:revision>
  <dcterms:created xsi:type="dcterms:W3CDTF">2018-05-20T00:31:01Z</dcterms:created>
  <dcterms:modified xsi:type="dcterms:W3CDTF">2020-07-20T16:24:11Z</dcterms:modified>
  <cp:version>1</cp:version>
</cp:coreProperties>
</file>